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2D42F-6703-466A-AB1D-D12CB0440B0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E82585-1B4A-4266-8FD3-F7B8CA4D08C1}">
      <dgm:prSet/>
      <dgm:spPr/>
      <dgm:t>
        <a:bodyPr/>
        <a:lstStyle/>
        <a:p>
          <a:r>
            <a:rPr lang="cs-CZ" dirty="0"/>
            <a:t>Žádost podána : </a:t>
          </a:r>
        </a:p>
        <a:p>
          <a:r>
            <a:rPr lang="cs-CZ" dirty="0"/>
            <a:t>2. 2. 2017</a:t>
          </a:r>
          <a:endParaRPr lang="en-US" dirty="0"/>
        </a:p>
      </dgm:t>
    </dgm:pt>
    <dgm:pt modelId="{BE7AEB9B-99BD-45D6-9956-52029F98328B}" type="parTrans" cxnId="{F5CC13FD-0565-4B35-ABF4-B16226603F81}">
      <dgm:prSet/>
      <dgm:spPr/>
      <dgm:t>
        <a:bodyPr/>
        <a:lstStyle/>
        <a:p>
          <a:endParaRPr lang="en-US"/>
        </a:p>
      </dgm:t>
    </dgm:pt>
    <dgm:pt modelId="{7CE20F78-507E-4150-8295-431050F54C18}" type="sibTrans" cxnId="{F5CC13FD-0565-4B35-ABF4-B16226603F81}">
      <dgm:prSet/>
      <dgm:spPr/>
      <dgm:t>
        <a:bodyPr/>
        <a:lstStyle/>
        <a:p>
          <a:endParaRPr lang="en-US"/>
        </a:p>
      </dgm:t>
    </dgm:pt>
    <dgm:pt modelId="{6B6A84F6-F280-4BEF-8CB4-021A6A5C59B0}">
      <dgm:prSet/>
      <dgm:spPr/>
      <dgm:t>
        <a:bodyPr/>
        <a:lstStyle/>
        <a:p>
          <a:r>
            <a:rPr lang="cs-CZ" dirty="0"/>
            <a:t>Žadatel: </a:t>
          </a:r>
        </a:p>
        <a:p>
          <a:r>
            <a:rPr lang="cs-CZ" dirty="0"/>
            <a:t>ZŠ </a:t>
          </a:r>
          <a:r>
            <a:rPr lang="cs-CZ" dirty="0" err="1"/>
            <a:t>Krhová</a:t>
          </a:r>
          <a:r>
            <a:rPr lang="cs-CZ" dirty="0"/>
            <a:t>, příspěvková organizace</a:t>
          </a:r>
          <a:endParaRPr lang="en-US" dirty="0"/>
        </a:p>
      </dgm:t>
    </dgm:pt>
    <dgm:pt modelId="{8EA61D19-F73B-46A0-882A-139A15931C60}" type="parTrans" cxnId="{47407D06-427A-40C4-8916-0918E74AD1F5}">
      <dgm:prSet/>
      <dgm:spPr/>
      <dgm:t>
        <a:bodyPr/>
        <a:lstStyle/>
        <a:p>
          <a:endParaRPr lang="en-US"/>
        </a:p>
      </dgm:t>
    </dgm:pt>
    <dgm:pt modelId="{B8286B89-3564-4C73-9BAC-270A7D1DE67E}" type="sibTrans" cxnId="{47407D06-427A-40C4-8916-0918E74AD1F5}">
      <dgm:prSet/>
      <dgm:spPr/>
      <dgm:t>
        <a:bodyPr/>
        <a:lstStyle/>
        <a:p>
          <a:endParaRPr lang="en-US"/>
        </a:p>
      </dgm:t>
    </dgm:pt>
    <dgm:pt modelId="{D7E304ED-81FC-457C-941A-5C3BAAA2B2C5}">
      <dgm:prSet/>
      <dgm:spPr/>
      <dgm:t>
        <a:bodyPr/>
        <a:lstStyle/>
        <a:p>
          <a:r>
            <a:rPr lang="cs-CZ"/>
            <a:t>Žádost schválena na podzim 2017.</a:t>
          </a:r>
          <a:endParaRPr lang="en-US"/>
        </a:p>
      </dgm:t>
    </dgm:pt>
    <dgm:pt modelId="{362785BC-8085-4E72-80E2-60CA88B9B22F}" type="parTrans" cxnId="{980A053F-AFAB-4F94-AECA-EE128DBD1AF1}">
      <dgm:prSet/>
      <dgm:spPr/>
      <dgm:t>
        <a:bodyPr/>
        <a:lstStyle/>
        <a:p>
          <a:endParaRPr lang="en-US"/>
        </a:p>
      </dgm:t>
    </dgm:pt>
    <dgm:pt modelId="{269FAABD-0582-4024-B6F4-B75180618935}" type="sibTrans" cxnId="{980A053F-AFAB-4F94-AECA-EE128DBD1AF1}">
      <dgm:prSet/>
      <dgm:spPr/>
      <dgm:t>
        <a:bodyPr/>
        <a:lstStyle/>
        <a:p>
          <a:endParaRPr lang="en-US"/>
        </a:p>
      </dgm:t>
    </dgm:pt>
    <dgm:pt modelId="{10AEEF1D-1F0A-4253-A549-19622A98F3F2}">
      <dgm:prSet/>
      <dgm:spPr/>
      <dgm:t>
        <a:bodyPr/>
        <a:lstStyle/>
        <a:p>
          <a:r>
            <a:rPr lang="cs-CZ" dirty="0"/>
            <a:t>Projekt realizován: od 1. 12. 2017 do 30. 11. 2019</a:t>
          </a:r>
          <a:endParaRPr lang="en-US" dirty="0"/>
        </a:p>
      </dgm:t>
    </dgm:pt>
    <dgm:pt modelId="{762A7D11-6EBA-4446-9054-D1ECFEB5C830}" type="parTrans" cxnId="{90347AC1-9582-45D3-852E-F22EF00CD3F3}">
      <dgm:prSet/>
      <dgm:spPr/>
      <dgm:t>
        <a:bodyPr/>
        <a:lstStyle/>
        <a:p>
          <a:endParaRPr lang="en-US"/>
        </a:p>
      </dgm:t>
    </dgm:pt>
    <dgm:pt modelId="{DDC3DB72-DD8C-4C0F-844C-44E470D08144}" type="sibTrans" cxnId="{90347AC1-9582-45D3-852E-F22EF00CD3F3}">
      <dgm:prSet/>
      <dgm:spPr/>
      <dgm:t>
        <a:bodyPr/>
        <a:lstStyle/>
        <a:p>
          <a:endParaRPr lang="en-US"/>
        </a:p>
      </dgm:t>
    </dgm:pt>
    <dgm:pt modelId="{D3252706-C711-4703-9CFB-3645E08F209F}" type="pres">
      <dgm:prSet presAssocID="{92F2D42F-6703-466A-AB1D-D12CB0440B00}" presName="Name0" presStyleCnt="0">
        <dgm:presLayoutVars>
          <dgm:dir/>
          <dgm:animLvl val="lvl"/>
          <dgm:resizeHandles val="exact"/>
        </dgm:presLayoutVars>
      </dgm:prSet>
      <dgm:spPr/>
    </dgm:pt>
    <dgm:pt modelId="{DA38B828-A68B-450D-96E5-737BD45D125D}" type="pres">
      <dgm:prSet presAssocID="{D3E82585-1B4A-4266-8FD3-F7B8CA4D08C1}" presName="linNode" presStyleCnt="0"/>
      <dgm:spPr/>
    </dgm:pt>
    <dgm:pt modelId="{AFE8B959-0B33-4359-BE61-4D56D871D749}" type="pres">
      <dgm:prSet presAssocID="{D3E82585-1B4A-4266-8FD3-F7B8CA4D08C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6A7625-29D8-4F8D-BAD8-C01CC117C832}" type="pres">
      <dgm:prSet presAssocID="{7CE20F78-507E-4150-8295-431050F54C18}" presName="sp" presStyleCnt="0"/>
      <dgm:spPr/>
    </dgm:pt>
    <dgm:pt modelId="{09673382-F5D1-478B-A918-1907FC153B3E}" type="pres">
      <dgm:prSet presAssocID="{6B6A84F6-F280-4BEF-8CB4-021A6A5C59B0}" presName="linNode" presStyleCnt="0"/>
      <dgm:spPr/>
    </dgm:pt>
    <dgm:pt modelId="{786D160C-31C8-43C9-B5A7-817614B8FD9C}" type="pres">
      <dgm:prSet presAssocID="{6B6A84F6-F280-4BEF-8CB4-021A6A5C59B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E2A999E-C8B7-477C-A3D4-5471134FD5BF}" type="pres">
      <dgm:prSet presAssocID="{B8286B89-3564-4C73-9BAC-270A7D1DE67E}" presName="sp" presStyleCnt="0"/>
      <dgm:spPr/>
    </dgm:pt>
    <dgm:pt modelId="{1B5D5364-BE8B-4321-B194-686C2720C402}" type="pres">
      <dgm:prSet presAssocID="{D7E304ED-81FC-457C-941A-5C3BAAA2B2C5}" presName="linNode" presStyleCnt="0"/>
      <dgm:spPr/>
    </dgm:pt>
    <dgm:pt modelId="{8967486A-D9FD-42EC-BF78-7506F7D44312}" type="pres">
      <dgm:prSet presAssocID="{D7E304ED-81FC-457C-941A-5C3BAAA2B2C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F6D0A74-5C09-4A09-A752-572CAF5A1465}" type="pres">
      <dgm:prSet presAssocID="{269FAABD-0582-4024-B6F4-B75180618935}" presName="sp" presStyleCnt="0"/>
      <dgm:spPr/>
    </dgm:pt>
    <dgm:pt modelId="{6097A3F1-E6BD-4258-B96A-3291BA55B253}" type="pres">
      <dgm:prSet presAssocID="{10AEEF1D-1F0A-4253-A549-19622A98F3F2}" presName="linNode" presStyleCnt="0"/>
      <dgm:spPr/>
    </dgm:pt>
    <dgm:pt modelId="{CE6A4F38-2B72-47BD-B853-3BC828143363}" type="pres">
      <dgm:prSet presAssocID="{10AEEF1D-1F0A-4253-A549-19622A98F3F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7407D06-427A-40C4-8916-0918E74AD1F5}" srcId="{92F2D42F-6703-466A-AB1D-D12CB0440B00}" destId="{6B6A84F6-F280-4BEF-8CB4-021A6A5C59B0}" srcOrd="1" destOrd="0" parTransId="{8EA61D19-F73B-46A0-882A-139A15931C60}" sibTransId="{B8286B89-3564-4C73-9BAC-270A7D1DE67E}"/>
    <dgm:cxn modelId="{A35BD90E-C42E-4CC9-9CA4-6500E1BCAF27}" type="presOf" srcId="{92F2D42F-6703-466A-AB1D-D12CB0440B00}" destId="{D3252706-C711-4703-9CFB-3645E08F209F}" srcOrd="0" destOrd="0" presId="urn:microsoft.com/office/officeart/2005/8/layout/vList5"/>
    <dgm:cxn modelId="{980A053F-AFAB-4F94-AECA-EE128DBD1AF1}" srcId="{92F2D42F-6703-466A-AB1D-D12CB0440B00}" destId="{D7E304ED-81FC-457C-941A-5C3BAAA2B2C5}" srcOrd="2" destOrd="0" parTransId="{362785BC-8085-4E72-80E2-60CA88B9B22F}" sibTransId="{269FAABD-0582-4024-B6F4-B75180618935}"/>
    <dgm:cxn modelId="{9AC5B956-0A9C-461A-A1AC-421604416857}" type="presOf" srcId="{D7E304ED-81FC-457C-941A-5C3BAAA2B2C5}" destId="{8967486A-D9FD-42EC-BF78-7506F7D44312}" srcOrd="0" destOrd="0" presId="urn:microsoft.com/office/officeart/2005/8/layout/vList5"/>
    <dgm:cxn modelId="{34267A78-53E3-4D96-9E96-15ED9B49AF54}" type="presOf" srcId="{10AEEF1D-1F0A-4253-A549-19622A98F3F2}" destId="{CE6A4F38-2B72-47BD-B853-3BC828143363}" srcOrd="0" destOrd="0" presId="urn:microsoft.com/office/officeart/2005/8/layout/vList5"/>
    <dgm:cxn modelId="{6AB925A5-F11D-4B63-8FFA-B1896870CD5E}" type="presOf" srcId="{D3E82585-1B4A-4266-8FD3-F7B8CA4D08C1}" destId="{AFE8B959-0B33-4359-BE61-4D56D871D749}" srcOrd="0" destOrd="0" presId="urn:microsoft.com/office/officeart/2005/8/layout/vList5"/>
    <dgm:cxn modelId="{923958B8-D39F-485F-9005-96D1D49EE16A}" type="presOf" srcId="{6B6A84F6-F280-4BEF-8CB4-021A6A5C59B0}" destId="{786D160C-31C8-43C9-B5A7-817614B8FD9C}" srcOrd="0" destOrd="0" presId="urn:microsoft.com/office/officeart/2005/8/layout/vList5"/>
    <dgm:cxn modelId="{90347AC1-9582-45D3-852E-F22EF00CD3F3}" srcId="{92F2D42F-6703-466A-AB1D-D12CB0440B00}" destId="{10AEEF1D-1F0A-4253-A549-19622A98F3F2}" srcOrd="3" destOrd="0" parTransId="{762A7D11-6EBA-4446-9054-D1ECFEB5C830}" sibTransId="{DDC3DB72-DD8C-4C0F-844C-44E470D08144}"/>
    <dgm:cxn modelId="{F5CC13FD-0565-4B35-ABF4-B16226603F81}" srcId="{92F2D42F-6703-466A-AB1D-D12CB0440B00}" destId="{D3E82585-1B4A-4266-8FD3-F7B8CA4D08C1}" srcOrd="0" destOrd="0" parTransId="{BE7AEB9B-99BD-45D6-9956-52029F98328B}" sibTransId="{7CE20F78-507E-4150-8295-431050F54C18}"/>
    <dgm:cxn modelId="{04FEEEBD-FA55-45A7-9F3A-13F67EB6C2F1}" type="presParOf" srcId="{D3252706-C711-4703-9CFB-3645E08F209F}" destId="{DA38B828-A68B-450D-96E5-737BD45D125D}" srcOrd="0" destOrd="0" presId="urn:microsoft.com/office/officeart/2005/8/layout/vList5"/>
    <dgm:cxn modelId="{785C18A7-BB9A-46F2-A890-0FB68E1D7B0B}" type="presParOf" srcId="{DA38B828-A68B-450D-96E5-737BD45D125D}" destId="{AFE8B959-0B33-4359-BE61-4D56D871D749}" srcOrd="0" destOrd="0" presId="urn:microsoft.com/office/officeart/2005/8/layout/vList5"/>
    <dgm:cxn modelId="{5208E8A5-C5F9-4ADC-AE19-6195AD926D2C}" type="presParOf" srcId="{D3252706-C711-4703-9CFB-3645E08F209F}" destId="{EB6A7625-29D8-4F8D-BAD8-C01CC117C832}" srcOrd="1" destOrd="0" presId="urn:microsoft.com/office/officeart/2005/8/layout/vList5"/>
    <dgm:cxn modelId="{B80485E1-CA60-458B-8F29-3122C223DB94}" type="presParOf" srcId="{D3252706-C711-4703-9CFB-3645E08F209F}" destId="{09673382-F5D1-478B-A918-1907FC153B3E}" srcOrd="2" destOrd="0" presId="urn:microsoft.com/office/officeart/2005/8/layout/vList5"/>
    <dgm:cxn modelId="{D5B7ECA4-9159-4557-86F4-547B062FF23A}" type="presParOf" srcId="{09673382-F5D1-478B-A918-1907FC153B3E}" destId="{786D160C-31C8-43C9-B5A7-817614B8FD9C}" srcOrd="0" destOrd="0" presId="urn:microsoft.com/office/officeart/2005/8/layout/vList5"/>
    <dgm:cxn modelId="{E5AB9566-F784-42B4-A9D4-77DE68855A5D}" type="presParOf" srcId="{D3252706-C711-4703-9CFB-3645E08F209F}" destId="{DE2A999E-C8B7-477C-A3D4-5471134FD5BF}" srcOrd="3" destOrd="0" presId="urn:microsoft.com/office/officeart/2005/8/layout/vList5"/>
    <dgm:cxn modelId="{323895CD-64EC-476E-90D1-3BD88F7860E5}" type="presParOf" srcId="{D3252706-C711-4703-9CFB-3645E08F209F}" destId="{1B5D5364-BE8B-4321-B194-686C2720C402}" srcOrd="4" destOrd="0" presId="urn:microsoft.com/office/officeart/2005/8/layout/vList5"/>
    <dgm:cxn modelId="{D175A7ED-D1EF-4D8E-8CC4-1DA5F1182886}" type="presParOf" srcId="{1B5D5364-BE8B-4321-B194-686C2720C402}" destId="{8967486A-D9FD-42EC-BF78-7506F7D44312}" srcOrd="0" destOrd="0" presId="urn:microsoft.com/office/officeart/2005/8/layout/vList5"/>
    <dgm:cxn modelId="{DC6371C2-2FD0-4C68-92F6-30298836CD5A}" type="presParOf" srcId="{D3252706-C711-4703-9CFB-3645E08F209F}" destId="{CF6D0A74-5C09-4A09-A752-572CAF5A1465}" srcOrd="5" destOrd="0" presId="urn:microsoft.com/office/officeart/2005/8/layout/vList5"/>
    <dgm:cxn modelId="{73D5EE88-D038-4FFB-BB01-4622918C69E9}" type="presParOf" srcId="{D3252706-C711-4703-9CFB-3645E08F209F}" destId="{6097A3F1-E6BD-4258-B96A-3291BA55B253}" srcOrd="6" destOrd="0" presId="urn:microsoft.com/office/officeart/2005/8/layout/vList5"/>
    <dgm:cxn modelId="{591F57FE-C0D5-4F41-9639-B4128CD70486}" type="presParOf" srcId="{6097A3F1-E6BD-4258-B96A-3291BA55B253}" destId="{CE6A4F38-2B72-47BD-B853-3BC8281433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5DDFF-201F-44AF-9BA4-E3A055F5C3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B55ED7-23A6-4B5C-8212-7FCC47DF3601}">
      <dgm:prSet/>
      <dgm:spPr/>
      <dgm:t>
        <a:bodyPr/>
        <a:lstStyle/>
        <a:p>
          <a:r>
            <a:rPr lang="cs-CZ"/>
            <a:t>zpracování Evropského plánu rozvoje: začlenění projektu do dlouhodobé strategie rozvoje a modernizace školy</a:t>
          </a:r>
          <a:endParaRPr lang="en-US"/>
        </a:p>
      </dgm:t>
    </dgm:pt>
    <dgm:pt modelId="{661B8C51-40B2-4873-972A-D719F7B979A1}" type="parTrans" cxnId="{08C7CAFB-E745-4A49-857C-368FD76A8A29}">
      <dgm:prSet/>
      <dgm:spPr/>
      <dgm:t>
        <a:bodyPr/>
        <a:lstStyle/>
        <a:p>
          <a:endParaRPr lang="en-US"/>
        </a:p>
      </dgm:t>
    </dgm:pt>
    <dgm:pt modelId="{F53F6F24-7614-4AF5-9E36-F4E36C0A7454}" type="sibTrans" cxnId="{08C7CAFB-E745-4A49-857C-368FD76A8A29}">
      <dgm:prSet/>
      <dgm:spPr/>
      <dgm:t>
        <a:bodyPr/>
        <a:lstStyle/>
        <a:p>
          <a:endParaRPr lang="en-US"/>
        </a:p>
      </dgm:t>
    </dgm:pt>
    <dgm:pt modelId="{276B61E5-A656-48B0-A3B6-029833BAC932}">
      <dgm:prSet/>
      <dgm:spPr/>
      <dgm:t>
        <a:bodyPr/>
        <a:lstStyle/>
        <a:p>
          <a:r>
            <a:rPr lang="cs-CZ"/>
            <a:t>stanovení cílů: </a:t>
          </a:r>
          <a:endParaRPr lang="en-US"/>
        </a:p>
      </dgm:t>
    </dgm:pt>
    <dgm:pt modelId="{7A9E7F31-437B-444E-96A3-367F8F09D965}" type="parTrans" cxnId="{4B221B9C-C15F-4812-8E25-D3D80873958A}">
      <dgm:prSet/>
      <dgm:spPr/>
      <dgm:t>
        <a:bodyPr/>
        <a:lstStyle/>
        <a:p>
          <a:endParaRPr lang="en-US"/>
        </a:p>
      </dgm:t>
    </dgm:pt>
    <dgm:pt modelId="{D5EF52C9-F15F-4E0D-AEB1-C24FA1A55F2B}" type="sibTrans" cxnId="{4B221B9C-C15F-4812-8E25-D3D80873958A}">
      <dgm:prSet/>
      <dgm:spPr/>
      <dgm:t>
        <a:bodyPr/>
        <a:lstStyle/>
        <a:p>
          <a:endParaRPr lang="en-US"/>
        </a:p>
      </dgm:t>
    </dgm:pt>
    <dgm:pt modelId="{26ACE477-233C-42EE-BDE2-9336A1AAF712}">
      <dgm:prSet/>
      <dgm:spPr/>
      <dgm:t>
        <a:bodyPr/>
        <a:lstStyle/>
        <a:p>
          <a:r>
            <a:rPr lang="cs-CZ"/>
            <a:t>- další vzdělávání pedagogických pracovníků v oblasti jazykového vyučování</a:t>
          </a:r>
          <a:endParaRPr lang="en-US"/>
        </a:p>
      </dgm:t>
    </dgm:pt>
    <dgm:pt modelId="{9BC38ACB-E6DB-461C-ADC5-F09BF9C8F477}" type="parTrans" cxnId="{FF1B0E9A-E0A6-49EE-B7AC-4A0F800D4F03}">
      <dgm:prSet/>
      <dgm:spPr/>
      <dgm:t>
        <a:bodyPr/>
        <a:lstStyle/>
        <a:p>
          <a:endParaRPr lang="en-US"/>
        </a:p>
      </dgm:t>
    </dgm:pt>
    <dgm:pt modelId="{8FF02487-B5E1-42DF-879B-E6B065F3B784}" type="sibTrans" cxnId="{FF1B0E9A-E0A6-49EE-B7AC-4A0F800D4F03}">
      <dgm:prSet/>
      <dgm:spPr/>
      <dgm:t>
        <a:bodyPr/>
        <a:lstStyle/>
        <a:p>
          <a:endParaRPr lang="en-US"/>
        </a:p>
      </dgm:t>
    </dgm:pt>
    <dgm:pt modelId="{29264612-D74C-470B-BD64-0F1A4F83D37B}">
      <dgm:prSet/>
      <dgm:spPr/>
      <dgm:t>
        <a:bodyPr/>
        <a:lstStyle/>
        <a:p>
          <a:r>
            <a:rPr lang="cs-CZ"/>
            <a:t>- prohlubování kompetencí v oblasti IT technologií</a:t>
          </a:r>
          <a:endParaRPr lang="en-US"/>
        </a:p>
      </dgm:t>
    </dgm:pt>
    <dgm:pt modelId="{D1CEF978-FAE9-4D1E-8F49-A68CFF12BD62}" type="parTrans" cxnId="{F1C2496C-9FBE-47D0-8DF7-C7522CBC85C0}">
      <dgm:prSet/>
      <dgm:spPr/>
      <dgm:t>
        <a:bodyPr/>
        <a:lstStyle/>
        <a:p>
          <a:endParaRPr lang="en-US"/>
        </a:p>
      </dgm:t>
    </dgm:pt>
    <dgm:pt modelId="{2D46B96E-9CC0-41BA-920E-D5152C24691A}" type="sibTrans" cxnId="{F1C2496C-9FBE-47D0-8DF7-C7522CBC85C0}">
      <dgm:prSet/>
      <dgm:spPr/>
      <dgm:t>
        <a:bodyPr/>
        <a:lstStyle/>
        <a:p>
          <a:endParaRPr lang="en-US"/>
        </a:p>
      </dgm:t>
    </dgm:pt>
    <dgm:pt modelId="{6E32C93F-1235-465E-9D22-96D832BFF09B}">
      <dgm:prSet/>
      <dgm:spPr/>
      <dgm:t>
        <a:bodyPr/>
        <a:lstStyle/>
        <a:p>
          <a:r>
            <a:rPr lang="cs-CZ"/>
            <a:t>- studium inovativních metod, forem a organizace výuky prostřednictvím       jazykově-metodických kurzů v zahraničí</a:t>
          </a:r>
          <a:endParaRPr lang="en-US"/>
        </a:p>
      </dgm:t>
    </dgm:pt>
    <dgm:pt modelId="{B118119F-0689-4AD6-907A-5D6FD84224ED}" type="parTrans" cxnId="{D97C5DF4-093D-4ED3-B282-2682CA1B1E2A}">
      <dgm:prSet/>
      <dgm:spPr/>
      <dgm:t>
        <a:bodyPr/>
        <a:lstStyle/>
        <a:p>
          <a:endParaRPr lang="en-US"/>
        </a:p>
      </dgm:t>
    </dgm:pt>
    <dgm:pt modelId="{3373B79E-3A69-41DE-992D-5E647091CE35}" type="sibTrans" cxnId="{D97C5DF4-093D-4ED3-B282-2682CA1B1E2A}">
      <dgm:prSet/>
      <dgm:spPr/>
      <dgm:t>
        <a:bodyPr/>
        <a:lstStyle/>
        <a:p>
          <a:endParaRPr lang="en-US"/>
        </a:p>
      </dgm:t>
    </dgm:pt>
    <dgm:pt modelId="{D2C98022-17A1-408C-95D2-62878219A97F}">
      <dgm:prSet/>
      <dgm:spPr/>
      <dgm:t>
        <a:bodyPr/>
        <a:lstStyle/>
        <a:p>
          <a:r>
            <a:rPr lang="cs-CZ"/>
            <a:t>stanovení základních témat: </a:t>
          </a:r>
          <a:endParaRPr lang="en-US"/>
        </a:p>
      </dgm:t>
    </dgm:pt>
    <dgm:pt modelId="{EB046BAC-A233-4D30-82AF-2BBF9CC8A559}" type="parTrans" cxnId="{34EB8536-74C0-49A0-B1B9-CFD6ECD771FA}">
      <dgm:prSet/>
      <dgm:spPr/>
      <dgm:t>
        <a:bodyPr/>
        <a:lstStyle/>
        <a:p>
          <a:endParaRPr lang="en-US"/>
        </a:p>
      </dgm:t>
    </dgm:pt>
    <dgm:pt modelId="{E9F2D6D3-8FAE-4F49-B1C6-3869FAC5CE3E}" type="sibTrans" cxnId="{34EB8536-74C0-49A0-B1B9-CFD6ECD771FA}">
      <dgm:prSet/>
      <dgm:spPr/>
      <dgm:t>
        <a:bodyPr/>
        <a:lstStyle/>
        <a:p>
          <a:endParaRPr lang="en-US"/>
        </a:p>
      </dgm:t>
    </dgm:pt>
    <dgm:pt modelId="{173E2599-FCEC-4250-B603-88A23A0894BC}">
      <dgm:prSet/>
      <dgm:spPr/>
      <dgm:t>
        <a:bodyPr/>
        <a:lstStyle/>
        <a:p>
          <a:r>
            <a:rPr lang="cs-CZ"/>
            <a:t>ICT - nové technologie - digitální kompetence</a:t>
          </a:r>
          <a:endParaRPr lang="en-US"/>
        </a:p>
      </dgm:t>
    </dgm:pt>
    <dgm:pt modelId="{C490AD7E-1DFA-4883-822B-242D7BDEE663}" type="parTrans" cxnId="{56B19DE2-0CF9-4E42-B412-A7532B6C24E4}">
      <dgm:prSet/>
      <dgm:spPr/>
      <dgm:t>
        <a:bodyPr/>
        <a:lstStyle/>
        <a:p>
          <a:endParaRPr lang="en-US"/>
        </a:p>
      </dgm:t>
    </dgm:pt>
    <dgm:pt modelId="{C68EA174-5CA4-481B-9ECF-2B714554A02F}" type="sibTrans" cxnId="{56B19DE2-0CF9-4E42-B412-A7532B6C24E4}">
      <dgm:prSet/>
      <dgm:spPr/>
      <dgm:t>
        <a:bodyPr/>
        <a:lstStyle/>
        <a:p>
          <a:endParaRPr lang="en-US"/>
        </a:p>
      </dgm:t>
    </dgm:pt>
    <dgm:pt modelId="{9E94F4B0-A10B-4242-8C1A-6BA978F20FCE}">
      <dgm:prSet/>
      <dgm:spPr/>
      <dgm:t>
        <a:bodyPr/>
        <a:lstStyle/>
        <a:p>
          <a:r>
            <a:rPr lang="pl-PL"/>
            <a:t>Výuka a studium cizích jazyků</a:t>
          </a:r>
          <a:endParaRPr lang="en-US"/>
        </a:p>
      </dgm:t>
    </dgm:pt>
    <dgm:pt modelId="{DAC1847D-C80D-4D87-B944-D996A3A177A9}" type="parTrans" cxnId="{501F51CF-9BC9-4217-8E1F-01C34DAB7024}">
      <dgm:prSet/>
      <dgm:spPr/>
      <dgm:t>
        <a:bodyPr/>
        <a:lstStyle/>
        <a:p>
          <a:endParaRPr lang="en-US"/>
        </a:p>
      </dgm:t>
    </dgm:pt>
    <dgm:pt modelId="{68A29D0A-A888-41E1-84D1-FDF36A284A75}" type="sibTrans" cxnId="{501F51CF-9BC9-4217-8E1F-01C34DAB7024}">
      <dgm:prSet/>
      <dgm:spPr/>
      <dgm:t>
        <a:bodyPr/>
        <a:lstStyle/>
        <a:p>
          <a:endParaRPr lang="en-US"/>
        </a:p>
      </dgm:t>
    </dgm:pt>
    <dgm:pt modelId="{2553A7C2-7C58-473B-92CC-C9403F19DDA0}">
      <dgm:prSet/>
      <dgm:spPr/>
      <dgm:t>
        <a:bodyPr/>
        <a:lstStyle/>
        <a:p>
          <a:r>
            <a:rPr lang="cs-CZ"/>
            <a:t>Nové inovativní osnovy / vzdělávací metody / vývoj vzdělávacích kurzů</a:t>
          </a:r>
          <a:endParaRPr lang="en-US"/>
        </a:p>
      </dgm:t>
    </dgm:pt>
    <dgm:pt modelId="{A935FBBF-C995-4DFD-BA80-CFDDAC738BDC}" type="parTrans" cxnId="{9F98C694-7F50-4985-BC3C-1B528A9EFDFC}">
      <dgm:prSet/>
      <dgm:spPr/>
      <dgm:t>
        <a:bodyPr/>
        <a:lstStyle/>
        <a:p>
          <a:endParaRPr lang="en-US"/>
        </a:p>
      </dgm:t>
    </dgm:pt>
    <dgm:pt modelId="{6CC703CC-3AA2-4BF4-B3E5-F502E2502E6E}" type="sibTrans" cxnId="{9F98C694-7F50-4985-BC3C-1B528A9EFDFC}">
      <dgm:prSet/>
      <dgm:spPr/>
      <dgm:t>
        <a:bodyPr/>
        <a:lstStyle/>
        <a:p>
          <a:endParaRPr lang="en-US"/>
        </a:p>
      </dgm:t>
    </dgm:pt>
    <dgm:pt modelId="{3BB947A1-521C-4CAD-85A7-A85EEC99FD49}" type="pres">
      <dgm:prSet presAssocID="{F1A5DDFF-201F-44AF-9BA4-E3A055F5C3A8}" presName="linear" presStyleCnt="0">
        <dgm:presLayoutVars>
          <dgm:animLvl val="lvl"/>
          <dgm:resizeHandles val="exact"/>
        </dgm:presLayoutVars>
      </dgm:prSet>
      <dgm:spPr/>
    </dgm:pt>
    <dgm:pt modelId="{EA12091C-C4B1-44C4-B6BF-F0DD6C1D9184}" type="pres">
      <dgm:prSet presAssocID="{D5B55ED7-23A6-4B5C-8212-7FCC47DF360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9646E043-BD50-45A0-AE57-11EDD40ABF51}" type="pres">
      <dgm:prSet presAssocID="{F53F6F24-7614-4AF5-9E36-F4E36C0A7454}" presName="spacer" presStyleCnt="0"/>
      <dgm:spPr/>
    </dgm:pt>
    <dgm:pt modelId="{F5C5B8B0-A938-457C-B2FC-367CDEBDBABB}" type="pres">
      <dgm:prSet presAssocID="{276B61E5-A656-48B0-A3B6-029833BAC93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0B1AB03-699F-4837-A0CD-3FC725788EAC}" type="pres">
      <dgm:prSet presAssocID="{D5EF52C9-F15F-4E0D-AEB1-C24FA1A55F2B}" presName="spacer" presStyleCnt="0"/>
      <dgm:spPr/>
    </dgm:pt>
    <dgm:pt modelId="{92513B47-2745-4783-9BC5-D94CB9B8AF7A}" type="pres">
      <dgm:prSet presAssocID="{26ACE477-233C-42EE-BDE2-9336A1AAF71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A26F1F2-270B-47ED-A25B-A752560A7ADA}" type="pres">
      <dgm:prSet presAssocID="{8FF02487-B5E1-42DF-879B-E6B065F3B784}" presName="spacer" presStyleCnt="0"/>
      <dgm:spPr/>
    </dgm:pt>
    <dgm:pt modelId="{8EA5C126-C682-4F9B-922F-A159CE61BF67}" type="pres">
      <dgm:prSet presAssocID="{29264612-D74C-470B-BD64-0F1A4F83D37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1019636-6A17-4EB8-A688-0DFAB4242FB8}" type="pres">
      <dgm:prSet presAssocID="{2D46B96E-9CC0-41BA-920E-D5152C24691A}" presName="spacer" presStyleCnt="0"/>
      <dgm:spPr/>
    </dgm:pt>
    <dgm:pt modelId="{D4CEDF03-E300-443D-8FD8-E976106E399A}" type="pres">
      <dgm:prSet presAssocID="{6E32C93F-1235-465E-9D22-96D832BFF09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1BEA85C-D57D-4F8D-AC8B-E0A14F975ED0}" type="pres">
      <dgm:prSet presAssocID="{3373B79E-3A69-41DE-992D-5E647091CE35}" presName="spacer" presStyleCnt="0"/>
      <dgm:spPr/>
    </dgm:pt>
    <dgm:pt modelId="{96127E46-5F62-4F30-9BDF-F2A9AD43F544}" type="pres">
      <dgm:prSet presAssocID="{D2C98022-17A1-408C-95D2-62878219A97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35AA2FB-767C-420A-9A64-26A54657E67A}" type="pres">
      <dgm:prSet presAssocID="{E9F2D6D3-8FAE-4F49-B1C6-3869FAC5CE3E}" presName="spacer" presStyleCnt="0"/>
      <dgm:spPr/>
    </dgm:pt>
    <dgm:pt modelId="{357BEE3D-3386-4CF9-B4A8-CB21954A21EB}" type="pres">
      <dgm:prSet presAssocID="{173E2599-FCEC-4250-B603-88A23A0894B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1B888F1-0C5B-44A5-9A18-1943D31D1317}" type="pres">
      <dgm:prSet presAssocID="{C68EA174-5CA4-481B-9ECF-2B714554A02F}" presName="spacer" presStyleCnt="0"/>
      <dgm:spPr/>
    </dgm:pt>
    <dgm:pt modelId="{31489BDA-C41B-498C-A2C5-566F9BCF7E7E}" type="pres">
      <dgm:prSet presAssocID="{9E94F4B0-A10B-4242-8C1A-6BA978F20FC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D62B0ED-08E1-480D-BD94-AEC80549D9E9}" type="pres">
      <dgm:prSet presAssocID="{68A29D0A-A888-41E1-84D1-FDF36A284A75}" presName="spacer" presStyleCnt="0"/>
      <dgm:spPr/>
    </dgm:pt>
    <dgm:pt modelId="{11A994AB-B488-4E55-A67C-A780A3314A03}" type="pres">
      <dgm:prSet presAssocID="{2553A7C2-7C58-473B-92CC-C9403F19DDA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8D5B3515-F6AF-4881-BA2C-DEE6553F9AB3}" type="presOf" srcId="{D2C98022-17A1-408C-95D2-62878219A97F}" destId="{96127E46-5F62-4F30-9BDF-F2A9AD43F544}" srcOrd="0" destOrd="0" presId="urn:microsoft.com/office/officeart/2005/8/layout/vList2"/>
    <dgm:cxn modelId="{0AB5BF1B-2C4F-4EC5-9D17-C6270D417604}" type="presOf" srcId="{6E32C93F-1235-465E-9D22-96D832BFF09B}" destId="{D4CEDF03-E300-443D-8FD8-E976106E399A}" srcOrd="0" destOrd="0" presId="urn:microsoft.com/office/officeart/2005/8/layout/vList2"/>
    <dgm:cxn modelId="{34EB8536-74C0-49A0-B1B9-CFD6ECD771FA}" srcId="{F1A5DDFF-201F-44AF-9BA4-E3A055F5C3A8}" destId="{D2C98022-17A1-408C-95D2-62878219A97F}" srcOrd="5" destOrd="0" parTransId="{EB046BAC-A233-4D30-82AF-2BBF9CC8A559}" sibTransId="{E9F2D6D3-8FAE-4F49-B1C6-3869FAC5CE3E}"/>
    <dgm:cxn modelId="{3A2F8D5D-D652-4741-AB64-404C810F0521}" type="presOf" srcId="{D5B55ED7-23A6-4B5C-8212-7FCC47DF3601}" destId="{EA12091C-C4B1-44C4-B6BF-F0DD6C1D9184}" srcOrd="0" destOrd="0" presId="urn:microsoft.com/office/officeart/2005/8/layout/vList2"/>
    <dgm:cxn modelId="{E528D15E-D05C-4864-83A1-F18C1B0278F1}" type="presOf" srcId="{F1A5DDFF-201F-44AF-9BA4-E3A055F5C3A8}" destId="{3BB947A1-521C-4CAD-85A7-A85EEC99FD49}" srcOrd="0" destOrd="0" presId="urn:microsoft.com/office/officeart/2005/8/layout/vList2"/>
    <dgm:cxn modelId="{F1C2496C-9FBE-47D0-8DF7-C7522CBC85C0}" srcId="{F1A5DDFF-201F-44AF-9BA4-E3A055F5C3A8}" destId="{29264612-D74C-470B-BD64-0F1A4F83D37B}" srcOrd="3" destOrd="0" parTransId="{D1CEF978-FAE9-4D1E-8F49-A68CFF12BD62}" sibTransId="{2D46B96E-9CC0-41BA-920E-D5152C24691A}"/>
    <dgm:cxn modelId="{09683576-0558-4483-8295-F9065CB1D2E0}" type="presOf" srcId="{29264612-D74C-470B-BD64-0F1A4F83D37B}" destId="{8EA5C126-C682-4F9B-922F-A159CE61BF67}" srcOrd="0" destOrd="0" presId="urn:microsoft.com/office/officeart/2005/8/layout/vList2"/>
    <dgm:cxn modelId="{9F98C694-7F50-4985-BC3C-1B528A9EFDFC}" srcId="{F1A5DDFF-201F-44AF-9BA4-E3A055F5C3A8}" destId="{2553A7C2-7C58-473B-92CC-C9403F19DDA0}" srcOrd="8" destOrd="0" parTransId="{A935FBBF-C995-4DFD-BA80-CFDDAC738BDC}" sibTransId="{6CC703CC-3AA2-4BF4-B3E5-F502E2502E6E}"/>
    <dgm:cxn modelId="{0F36B898-38AC-48D3-BAD9-3EEF999FE0DF}" type="presOf" srcId="{26ACE477-233C-42EE-BDE2-9336A1AAF712}" destId="{92513B47-2745-4783-9BC5-D94CB9B8AF7A}" srcOrd="0" destOrd="0" presId="urn:microsoft.com/office/officeart/2005/8/layout/vList2"/>
    <dgm:cxn modelId="{FF1B0E9A-E0A6-49EE-B7AC-4A0F800D4F03}" srcId="{F1A5DDFF-201F-44AF-9BA4-E3A055F5C3A8}" destId="{26ACE477-233C-42EE-BDE2-9336A1AAF712}" srcOrd="2" destOrd="0" parTransId="{9BC38ACB-E6DB-461C-ADC5-F09BF9C8F477}" sibTransId="{8FF02487-B5E1-42DF-879B-E6B065F3B784}"/>
    <dgm:cxn modelId="{4B221B9C-C15F-4812-8E25-D3D80873958A}" srcId="{F1A5DDFF-201F-44AF-9BA4-E3A055F5C3A8}" destId="{276B61E5-A656-48B0-A3B6-029833BAC932}" srcOrd="1" destOrd="0" parTransId="{7A9E7F31-437B-444E-96A3-367F8F09D965}" sibTransId="{D5EF52C9-F15F-4E0D-AEB1-C24FA1A55F2B}"/>
    <dgm:cxn modelId="{4AB705BB-405A-489D-9DCC-F1A011492A5D}" type="presOf" srcId="{276B61E5-A656-48B0-A3B6-029833BAC932}" destId="{F5C5B8B0-A938-457C-B2FC-367CDEBDBABB}" srcOrd="0" destOrd="0" presId="urn:microsoft.com/office/officeart/2005/8/layout/vList2"/>
    <dgm:cxn modelId="{501F51CF-9BC9-4217-8E1F-01C34DAB7024}" srcId="{F1A5DDFF-201F-44AF-9BA4-E3A055F5C3A8}" destId="{9E94F4B0-A10B-4242-8C1A-6BA978F20FCE}" srcOrd="7" destOrd="0" parTransId="{DAC1847D-C80D-4D87-B944-D996A3A177A9}" sibTransId="{68A29D0A-A888-41E1-84D1-FDF36A284A75}"/>
    <dgm:cxn modelId="{56B19DE2-0CF9-4E42-B412-A7532B6C24E4}" srcId="{F1A5DDFF-201F-44AF-9BA4-E3A055F5C3A8}" destId="{173E2599-FCEC-4250-B603-88A23A0894BC}" srcOrd="6" destOrd="0" parTransId="{C490AD7E-1DFA-4883-822B-242D7BDEE663}" sibTransId="{C68EA174-5CA4-481B-9ECF-2B714554A02F}"/>
    <dgm:cxn modelId="{C659F3E2-8989-4619-890D-C6ACE3EDBB0B}" type="presOf" srcId="{2553A7C2-7C58-473B-92CC-C9403F19DDA0}" destId="{11A994AB-B488-4E55-A67C-A780A3314A03}" srcOrd="0" destOrd="0" presId="urn:microsoft.com/office/officeart/2005/8/layout/vList2"/>
    <dgm:cxn modelId="{A8D4A2E7-CFEB-492B-8AA1-45A84D6B5BC3}" type="presOf" srcId="{9E94F4B0-A10B-4242-8C1A-6BA978F20FCE}" destId="{31489BDA-C41B-498C-A2C5-566F9BCF7E7E}" srcOrd="0" destOrd="0" presId="urn:microsoft.com/office/officeart/2005/8/layout/vList2"/>
    <dgm:cxn modelId="{D97C5DF4-093D-4ED3-B282-2682CA1B1E2A}" srcId="{F1A5DDFF-201F-44AF-9BA4-E3A055F5C3A8}" destId="{6E32C93F-1235-465E-9D22-96D832BFF09B}" srcOrd="4" destOrd="0" parTransId="{B118119F-0689-4AD6-907A-5D6FD84224ED}" sibTransId="{3373B79E-3A69-41DE-992D-5E647091CE35}"/>
    <dgm:cxn modelId="{08C7CAFB-E745-4A49-857C-368FD76A8A29}" srcId="{F1A5DDFF-201F-44AF-9BA4-E3A055F5C3A8}" destId="{D5B55ED7-23A6-4B5C-8212-7FCC47DF3601}" srcOrd="0" destOrd="0" parTransId="{661B8C51-40B2-4873-972A-D719F7B979A1}" sibTransId="{F53F6F24-7614-4AF5-9E36-F4E36C0A7454}"/>
    <dgm:cxn modelId="{6E4091FF-74DA-4095-8D51-118B91852A90}" type="presOf" srcId="{173E2599-FCEC-4250-B603-88A23A0894BC}" destId="{357BEE3D-3386-4CF9-B4A8-CB21954A21EB}" srcOrd="0" destOrd="0" presId="urn:microsoft.com/office/officeart/2005/8/layout/vList2"/>
    <dgm:cxn modelId="{6A190BF0-6457-43FC-B977-674E9220A4DB}" type="presParOf" srcId="{3BB947A1-521C-4CAD-85A7-A85EEC99FD49}" destId="{EA12091C-C4B1-44C4-B6BF-F0DD6C1D9184}" srcOrd="0" destOrd="0" presId="urn:microsoft.com/office/officeart/2005/8/layout/vList2"/>
    <dgm:cxn modelId="{6940FD12-1494-4690-A318-7661C39F9145}" type="presParOf" srcId="{3BB947A1-521C-4CAD-85A7-A85EEC99FD49}" destId="{9646E043-BD50-45A0-AE57-11EDD40ABF51}" srcOrd="1" destOrd="0" presId="urn:microsoft.com/office/officeart/2005/8/layout/vList2"/>
    <dgm:cxn modelId="{00D09A49-A528-483B-B7AE-6754DA977BBA}" type="presParOf" srcId="{3BB947A1-521C-4CAD-85A7-A85EEC99FD49}" destId="{F5C5B8B0-A938-457C-B2FC-367CDEBDBABB}" srcOrd="2" destOrd="0" presId="urn:microsoft.com/office/officeart/2005/8/layout/vList2"/>
    <dgm:cxn modelId="{B6B5ECB3-4FFE-4E7A-9FD0-6A83442C9997}" type="presParOf" srcId="{3BB947A1-521C-4CAD-85A7-A85EEC99FD49}" destId="{90B1AB03-699F-4837-A0CD-3FC725788EAC}" srcOrd="3" destOrd="0" presId="urn:microsoft.com/office/officeart/2005/8/layout/vList2"/>
    <dgm:cxn modelId="{84CC60EF-ADF7-49FF-BD3B-9D33EBC08A07}" type="presParOf" srcId="{3BB947A1-521C-4CAD-85A7-A85EEC99FD49}" destId="{92513B47-2745-4783-9BC5-D94CB9B8AF7A}" srcOrd="4" destOrd="0" presId="urn:microsoft.com/office/officeart/2005/8/layout/vList2"/>
    <dgm:cxn modelId="{09C0E863-96DD-440C-99FC-217DA84487BE}" type="presParOf" srcId="{3BB947A1-521C-4CAD-85A7-A85EEC99FD49}" destId="{0A26F1F2-270B-47ED-A25B-A752560A7ADA}" srcOrd="5" destOrd="0" presId="urn:microsoft.com/office/officeart/2005/8/layout/vList2"/>
    <dgm:cxn modelId="{89B55A9F-BA8A-4C87-A2CE-F335F784B3C0}" type="presParOf" srcId="{3BB947A1-521C-4CAD-85A7-A85EEC99FD49}" destId="{8EA5C126-C682-4F9B-922F-A159CE61BF67}" srcOrd="6" destOrd="0" presId="urn:microsoft.com/office/officeart/2005/8/layout/vList2"/>
    <dgm:cxn modelId="{69B4FF9F-0184-4DB5-8C2A-4DE6DDABEF8D}" type="presParOf" srcId="{3BB947A1-521C-4CAD-85A7-A85EEC99FD49}" destId="{51019636-6A17-4EB8-A688-0DFAB4242FB8}" srcOrd="7" destOrd="0" presId="urn:microsoft.com/office/officeart/2005/8/layout/vList2"/>
    <dgm:cxn modelId="{B18F0BB0-57B1-4D41-B6EB-DA4A42B8E8EE}" type="presParOf" srcId="{3BB947A1-521C-4CAD-85A7-A85EEC99FD49}" destId="{D4CEDF03-E300-443D-8FD8-E976106E399A}" srcOrd="8" destOrd="0" presId="urn:microsoft.com/office/officeart/2005/8/layout/vList2"/>
    <dgm:cxn modelId="{642BB5E6-68ED-4646-B089-D2A50890EB69}" type="presParOf" srcId="{3BB947A1-521C-4CAD-85A7-A85EEC99FD49}" destId="{F1BEA85C-D57D-4F8D-AC8B-E0A14F975ED0}" srcOrd="9" destOrd="0" presId="urn:microsoft.com/office/officeart/2005/8/layout/vList2"/>
    <dgm:cxn modelId="{2921B22B-A9D4-4A21-988E-09079A1D2660}" type="presParOf" srcId="{3BB947A1-521C-4CAD-85A7-A85EEC99FD49}" destId="{96127E46-5F62-4F30-9BDF-F2A9AD43F544}" srcOrd="10" destOrd="0" presId="urn:microsoft.com/office/officeart/2005/8/layout/vList2"/>
    <dgm:cxn modelId="{B2B5AA68-2808-4D35-B25A-B5083C647008}" type="presParOf" srcId="{3BB947A1-521C-4CAD-85A7-A85EEC99FD49}" destId="{735AA2FB-767C-420A-9A64-26A54657E67A}" srcOrd="11" destOrd="0" presId="urn:microsoft.com/office/officeart/2005/8/layout/vList2"/>
    <dgm:cxn modelId="{FE76AFF7-213F-45D8-B498-1F647058C763}" type="presParOf" srcId="{3BB947A1-521C-4CAD-85A7-A85EEC99FD49}" destId="{357BEE3D-3386-4CF9-B4A8-CB21954A21EB}" srcOrd="12" destOrd="0" presId="urn:microsoft.com/office/officeart/2005/8/layout/vList2"/>
    <dgm:cxn modelId="{BC1214B0-9F67-45F4-A6D8-1B8EB30CAD3B}" type="presParOf" srcId="{3BB947A1-521C-4CAD-85A7-A85EEC99FD49}" destId="{71B888F1-0C5B-44A5-9A18-1943D31D1317}" srcOrd="13" destOrd="0" presId="urn:microsoft.com/office/officeart/2005/8/layout/vList2"/>
    <dgm:cxn modelId="{52B2C285-546D-47C2-911A-8271AF318937}" type="presParOf" srcId="{3BB947A1-521C-4CAD-85A7-A85EEC99FD49}" destId="{31489BDA-C41B-498C-A2C5-566F9BCF7E7E}" srcOrd="14" destOrd="0" presId="urn:microsoft.com/office/officeart/2005/8/layout/vList2"/>
    <dgm:cxn modelId="{E36DA426-83D5-43FB-8934-AC2F224CB317}" type="presParOf" srcId="{3BB947A1-521C-4CAD-85A7-A85EEC99FD49}" destId="{0D62B0ED-08E1-480D-BD94-AEC80549D9E9}" srcOrd="15" destOrd="0" presId="urn:microsoft.com/office/officeart/2005/8/layout/vList2"/>
    <dgm:cxn modelId="{12633510-3DFD-452D-8D43-310266EED8D6}" type="presParOf" srcId="{3BB947A1-521C-4CAD-85A7-A85EEC99FD49}" destId="{11A994AB-B488-4E55-A67C-A780A3314A0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6EA06-71CA-4F0F-9FEE-5A8CD85935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18E72D-0738-41D6-B3B9-5D4066C6C266}">
      <dgm:prSet/>
      <dgm:spPr/>
      <dgm:t>
        <a:bodyPr/>
        <a:lstStyle/>
        <a:p>
          <a:r>
            <a:rPr lang="cs-CZ"/>
            <a:t>výběr účastníka mobilit</a:t>
          </a:r>
          <a:endParaRPr lang="en-US"/>
        </a:p>
      </dgm:t>
    </dgm:pt>
    <dgm:pt modelId="{9A0737E6-7BFB-4D14-BF08-B60B7EB7FFBF}" type="parTrans" cxnId="{22E85A29-67CE-42BE-8A96-93886AF09222}">
      <dgm:prSet/>
      <dgm:spPr/>
      <dgm:t>
        <a:bodyPr/>
        <a:lstStyle/>
        <a:p>
          <a:endParaRPr lang="en-US"/>
        </a:p>
      </dgm:t>
    </dgm:pt>
    <dgm:pt modelId="{A7E65273-464C-4FBE-8F61-147EEB9F7C9A}" type="sibTrans" cxnId="{22E85A29-67CE-42BE-8A96-93886AF09222}">
      <dgm:prSet/>
      <dgm:spPr/>
      <dgm:t>
        <a:bodyPr/>
        <a:lstStyle/>
        <a:p>
          <a:endParaRPr lang="en-US"/>
        </a:p>
      </dgm:t>
    </dgm:pt>
    <dgm:pt modelId="{8180BA40-FB72-4798-9BAF-DC610F34F8F0}">
      <dgm:prSet/>
      <dgm:spPr/>
      <dgm:t>
        <a:bodyPr/>
        <a:lstStyle/>
        <a:p>
          <a:r>
            <a:rPr lang="cs-CZ"/>
            <a:t>podepsání Účastnické smlouvy</a:t>
          </a:r>
          <a:endParaRPr lang="en-US"/>
        </a:p>
      </dgm:t>
    </dgm:pt>
    <dgm:pt modelId="{ACBFFCE5-864F-42C8-B0D0-A32D1911339A}" type="parTrans" cxnId="{42D4A4A3-75A0-44A2-9F5E-96F61D51973B}">
      <dgm:prSet/>
      <dgm:spPr/>
      <dgm:t>
        <a:bodyPr/>
        <a:lstStyle/>
        <a:p>
          <a:endParaRPr lang="en-US"/>
        </a:p>
      </dgm:t>
    </dgm:pt>
    <dgm:pt modelId="{9F3C9B79-1267-4B96-BE6F-4B22DC669744}" type="sibTrans" cxnId="{42D4A4A3-75A0-44A2-9F5E-96F61D51973B}">
      <dgm:prSet/>
      <dgm:spPr/>
      <dgm:t>
        <a:bodyPr/>
        <a:lstStyle/>
        <a:p>
          <a:endParaRPr lang="en-US"/>
        </a:p>
      </dgm:t>
    </dgm:pt>
    <dgm:pt modelId="{A18AF26C-427F-468A-8382-E065C620CE45}">
      <dgm:prSet/>
      <dgm:spPr/>
      <dgm:t>
        <a:bodyPr/>
        <a:lstStyle/>
        <a:p>
          <a:r>
            <a:rPr lang="cs-CZ"/>
            <a:t>výběr kurzů</a:t>
          </a:r>
          <a:endParaRPr lang="en-US"/>
        </a:p>
      </dgm:t>
    </dgm:pt>
    <dgm:pt modelId="{0EB27C4A-869B-45B3-A494-B3C29F40D9E8}" type="parTrans" cxnId="{FA9A406C-0B1E-4051-9C18-42A231F13EAD}">
      <dgm:prSet/>
      <dgm:spPr/>
      <dgm:t>
        <a:bodyPr/>
        <a:lstStyle/>
        <a:p>
          <a:endParaRPr lang="en-US"/>
        </a:p>
      </dgm:t>
    </dgm:pt>
    <dgm:pt modelId="{A23547B5-EBE8-443F-94B4-E5A6E7390ABE}" type="sibTrans" cxnId="{FA9A406C-0B1E-4051-9C18-42A231F13EAD}">
      <dgm:prSet/>
      <dgm:spPr/>
      <dgm:t>
        <a:bodyPr/>
        <a:lstStyle/>
        <a:p>
          <a:endParaRPr lang="en-US"/>
        </a:p>
      </dgm:t>
    </dgm:pt>
    <dgm:pt modelId="{10F09EC1-04AD-44CE-84D0-6281FB915955}">
      <dgm:prSet/>
      <dgm:spPr/>
      <dgm:t>
        <a:bodyPr/>
        <a:lstStyle/>
        <a:p>
          <a:r>
            <a:rPr lang="cs-CZ"/>
            <a:t>realizace plánovaných mobilit:</a:t>
          </a:r>
          <a:endParaRPr lang="en-US"/>
        </a:p>
      </dgm:t>
    </dgm:pt>
    <dgm:pt modelId="{7B541C64-E75F-412E-8BA0-3E30C59C8706}" type="parTrans" cxnId="{E1BF0F70-33AB-441D-97BC-31BE93F49F72}">
      <dgm:prSet/>
      <dgm:spPr/>
      <dgm:t>
        <a:bodyPr/>
        <a:lstStyle/>
        <a:p>
          <a:endParaRPr lang="en-US"/>
        </a:p>
      </dgm:t>
    </dgm:pt>
    <dgm:pt modelId="{CDA3A3A9-9ECC-4CAA-B292-52367C7043E8}" type="sibTrans" cxnId="{E1BF0F70-33AB-441D-97BC-31BE93F49F72}">
      <dgm:prSet/>
      <dgm:spPr/>
      <dgm:t>
        <a:bodyPr/>
        <a:lstStyle/>
        <a:p>
          <a:endParaRPr lang="en-US"/>
        </a:p>
      </dgm:t>
    </dgm:pt>
    <dgm:pt modelId="{ADC1D98F-02A2-4E0B-BE1B-C1A749ADCE49}">
      <dgm:prSet/>
      <dgm:spPr/>
      <dgm:t>
        <a:bodyPr/>
        <a:lstStyle/>
        <a:p>
          <a:r>
            <a:rPr lang="cs-CZ"/>
            <a:t>Teaching English to Very Young Learners – Alpha School of English, St´Pauls Bay, Malta, červenec 2018</a:t>
          </a:r>
          <a:endParaRPr lang="en-US"/>
        </a:p>
      </dgm:t>
    </dgm:pt>
    <dgm:pt modelId="{AFC93D8E-E321-4FD0-9C20-3495BB87C8C6}" type="parTrans" cxnId="{68461088-1054-478B-A2F2-781B9A7C0F70}">
      <dgm:prSet/>
      <dgm:spPr/>
      <dgm:t>
        <a:bodyPr/>
        <a:lstStyle/>
        <a:p>
          <a:endParaRPr lang="en-US"/>
        </a:p>
      </dgm:t>
    </dgm:pt>
    <dgm:pt modelId="{D8B15961-ED5F-4E69-8A9A-F51EE8667A50}" type="sibTrans" cxnId="{68461088-1054-478B-A2F2-781B9A7C0F70}">
      <dgm:prSet/>
      <dgm:spPr/>
      <dgm:t>
        <a:bodyPr/>
        <a:lstStyle/>
        <a:p>
          <a:endParaRPr lang="en-US"/>
        </a:p>
      </dgm:t>
    </dgm:pt>
    <dgm:pt modelId="{5000DAD7-CBC3-47CA-BB2E-51E245CCEBEF}">
      <dgm:prSet/>
      <dgm:spPr/>
      <dgm:t>
        <a:bodyPr/>
        <a:lstStyle/>
        <a:p>
          <a:r>
            <a:rPr lang="cs-CZ"/>
            <a:t>Language Development and  Methodology for Teachers of English,</a:t>
          </a:r>
          <a:endParaRPr lang="en-US"/>
        </a:p>
      </dgm:t>
    </dgm:pt>
    <dgm:pt modelId="{C36B81F1-EFAB-4208-A0A3-6312E9DE12AB}" type="parTrans" cxnId="{672F94EA-9530-4556-AC4B-18423D064A69}">
      <dgm:prSet/>
      <dgm:spPr/>
      <dgm:t>
        <a:bodyPr/>
        <a:lstStyle/>
        <a:p>
          <a:endParaRPr lang="en-US"/>
        </a:p>
      </dgm:t>
    </dgm:pt>
    <dgm:pt modelId="{81CD4B6B-57A3-4F2F-8566-99AF61134346}" type="sibTrans" cxnId="{672F94EA-9530-4556-AC4B-18423D064A69}">
      <dgm:prSet/>
      <dgm:spPr/>
      <dgm:t>
        <a:bodyPr/>
        <a:lstStyle/>
        <a:p>
          <a:endParaRPr lang="en-US"/>
        </a:p>
      </dgm:t>
    </dgm:pt>
    <dgm:pt modelId="{EB96471C-92E0-4D19-8AAA-44EB5D0E5675}">
      <dgm:prSet/>
      <dgm:spPr/>
      <dgm:t>
        <a:bodyPr/>
        <a:lstStyle/>
        <a:p>
          <a:r>
            <a:rPr lang="cs-CZ"/>
            <a:t>Anglolang Academy of English, Scarborough, UK, červen – červenec 2019</a:t>
          </a:r>
          <a:endParaRPr lang="en-US"/>
        </a:p>
      </dgm:t>
    </dgm:pt>
    <dgm:pt modelId="{21497DC6-577D-4381-833D-63C53FD1445E}" type="parTrans" cxnId="{88BD7A0F-B0D7-4F35-8520-7D6FB5451801}">
      <dgm:prSet/>
      <dgm:spPr/>
      <dgm:t>
        <a:bodyPr/>
        <a:lstStyle/>
        <a:p>
          <a:endParaRPr lang="en-US"/>
        </a:p>
      </dgm:t>
    </dgm:pt>
    <dgm:pt modelId="{CC72837A-2126-4C09-84C4-C95490266744}" type="sibTrans" cxnId="{88BD7A0F-B0D7-4F35-8520-7D6FB5451801}">
      <dgm:prSet/>
      <dgm:spPr/>
      <dgm:t>
        <a:bodyPr/>
        <a:lstStyle/>
        <a:p>
          <a:endParaRPr lang="en-US"/>
        </a:p>
      </dgm:t>
    </dgm:pt>
    <dgm:pt modelId="{9173BDF2-EACB-4670-B984-492737F0DB7C}" type="pres">
      <dgm:prSet presAssocID="{07B6EA06-71CA-4F0F-9FEE-5A8CD859356D}" presName="linear" presStyleCnt="0">
        <dgm:presLayoutVars>
          <dgm:animLvl val="lvl"/>
          <dgm:resizeHandles val="exact"/>
        </dgm:presLayoutVars>
      </dgm:prSet>
      <dgm:spPr/>
    </dgm:pt>
    <dgm:pt modelId="{DDB01B9C-F72D-4814-881B-61CC03AAE925}" type="pres">
      <dgm:prSet presAssocID="{C918E72D-0738-41D6-B3B9-5D4066C6C2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383376-2712-48C7-8AF2-3A645788CA9D}" type="pres">
      <dgm:prSet presAssocID="{A7E65273-464C-4FBE-8F61-147EEB9F7C9A}" presName="spacer" presStyleCnt="0"/>
      <dgm:spPr/>
    </dgm:pt>
    <dgm:pt modelId="{25091733-C215-4D6F-B34F-096AF2294505}" type="pres">
      <dgm:prSet presAssocID="{8180BA40-FB72-4798-9BAF-DC610F34F8F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33915B-7EBC-44D4-BB08-9DED4164F0FF}" type="pres">
      <dgm:prSet presAssocID="{9F3C9B79-1267-4B96-BE6F-4B22DC669744}" presName="spacer" presStyleCnt="0"/>
      <dgm:spPr/>
    </dgm:pt>
    <dgm:pt modelId="{183C9756-77BD-44E2-8902-04B36A0880F8}" type="pres">
      <dgm:prSet presAssocID="{A18AF26C-427F-468A-8382-E065C620CE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AB2031-05D2-4151-97DD-9D751D09B40D}" type="pres">
      <dgm:prSet presAssocID="{A23547B5-EBE8-443F-94B4-E5A6E7390ABE}" presName="spacer" presStyleCnt="0"/>
      <dgm:spPr/>
    </dgm:pt>
    <dgm:pt modelId="{D12AA936-C6A3-4746-884F-5F5B5BCBF7F1}" type="pres">
      <dgm:prSet presAssocID="{10F09EC1-04AD-44CE-84D0-6281FB9159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F60323-0794-44AA-AE80-A4894F579DA0}" type="pres">
      <dgm:prSet presAssocID="{10F09EC1-04AD-44CE-84D0-6281FB915955}" presName="childText" presStyleLbl="revTx" presStyleIdx="0" presStyleCnt="1">
        <dgm:presLayoutVars>
          <dgm:bulletEnabled val="1"/>
        </dgm:presLayoutVars>
      </dgm:prSet>
      <dgm:spPr/>
    </dgm:pt>
    <dgm:pt modelId="{721C4F99-7885-4E6B-92DF-081723633985}" type="pres">
      <dgm:prSet presAssocID="{EB96471C-92E0-4D19-8AAA-44EB5D0E56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A5C80A-D282-4B57-856D-C959AFB0208E}" type="presOf" srcId="{A18AF26C-427F-468A-8382-E065C620CE45}" destId="{183C9756-77BD-44E2-8902-04B36A0880F8}" srcOrd="0" destOrd="0" presId="urn:microsoft.com/office/officeart/2005/8/layout/vList2"/>
    <dgm:cxn modelId="{88BD7A0F-B0D7-4F35-8520-7D6FB5451801}" srcId="{07B6EA06-71CA-4F0F-9FEE-5A8CD859356D}" destId="{EB96471C-92E0-4D19-8AAA-44EB5D0E5675}" srcOrd="4" destOrd="0" parTransId="{21497DC6-577D-4381-833D-63C53FD1445E}" sibTransId="{CC72837A-2126-4C09-84C4-C95490266744}"/>
    <dgm:cxn modelId="{1A2BAF1A-219D-4579-AFFB-85097F88CD80}" type="presOf" srcId="{8180BA40-FB72-4798-9BAF-DC610F34F8F0}" destId="{25091733-C215-4D6F-B34F-096AF2294505}" srcOrd="0" destOrd="0" presId="urn:microsoft.com/office/officeart/2005/8/layout/vList2"/>
    <dgm:cxn modelId="{22E85A29-67CE-42BE-8A96-93886AF09222}" srcId="{07B6EA06-71CA-4F0F-9FEE-5A8CD859356D}" destId="{C918E72D-0738-41D6-B3B9-5D4066C6C266}" srcOrd="0" destOrd="0" parTransId="{9A0737E6-7BFB-4D14-BF08-B60B7EB7FFBF}" sibTransId="{A7E65273-464C-4FBE-8F61-147EEB9F7C9A}"/>
    <dgm:cxn modelId="{50165A2B-EAB6-4275-B4D4-48469D337CA9}" type="presOf" srcId="{ADC1D98F-02A2-4E0B-BE1B-C1A749ADCE49}" destId="{83F60323-0794-44AA-AE80-A4894F579DA0}" srcOrd="0" destOrd="0" presId="urn:microsoft.com/office/officeart/2005/8/layout/vList2"/>
    <dgm:cxn modelId="{B4AB6933-5501-47DB-BF96-89ADE54006D9}" type="presOf" srcId="{C918E72D-0738-41D6-B3B9-5D4066C6C266}" destId="{DDB01B9C-F72D-4814-881B-61CC03AAE925}" srcOrd="0" destOrd="0" presId="urn:microsoft.com/office/officeart/2005/8/layout/vList2"/>
    <dgm:cxn modelId="{B152FA46-4287-417D-8DA3-C84E0D5A391D}" type="presOf" srcId="{10F09EC1-04AD-44CE-84D0-6281FB915955}" destId="{D12AA936-C6A3-4746-884F-5F5B5BCBF7F1}" srcOrd="0" destOrd="0" presId="urn:microsoft.com/office/officeart/2005/8/layout/vList2"/>
    <dgm:cxn modelId="{FA9A406C-0B1E-4051-9C18-42A231F13EAD}" srcId="{07B6EA06-71CA-4F0F-9FEE-5A8CD859356D}" destId="{A18AF26C-427F-468A-8382-E065C620CE45}" srcOrd="2" destOrd="0" parTransId="{0EB27C4A-869B-45B3-A494-B3C29F40D9E8}" sibTransId="{A23547B5-EBE8-443F-94B4-E5A6E7390ABE}"/>
    <dgm:cxn modelId="{E1BF0F70-33AB-441D-97BC-31BE93F49F72}" srcId="{07B6EA06-71CA-4F0F-9FEE-5A8CD859356D}" destId="{10F09EC1-04AD-44CE-84D0-6281FB915955}" srcOrd="3" destOrd="0" parTransId="{7B541C64-E75F-412E-8BA0-3E30C59C8706}" sibTransId="{CDA3A3A9-9ECC-4CAA-B292-52367C7043E8}"/>
    <dgm:cxn modelId="{68461088-1054-478B-A2F2-781B9A7C0F70}" srcId="{10F09EC1-04AD-44CE-84D0-6281FB915955}" destId="{ADC1D98F-02A2-4E0B-BE1B-C1A749ADCE49}" srcOrd="0" destOrd="0" parTransId="{AFC93D8E-E321-4FD0-9C20-3495BB87C8C6}" sibTransId="{D8B15961-ED5F-4E69-8A9A-F51EE8667A50}"/>
    <dgm:cxn modelId="{42D4A4A3-75A0-44A2-9F5E-96F61D51973B}" srcId="{07B6EA06-71CA-4F0F-9FEE-5A8CD859356D}" destId="{8180BA40-FB72-4798-9BAF-DC610F34F8F0}" srcOrd="1" destOrd="0" parTransId="{ACBFFCE5-864F-42C8-B0D0-A32D1911339A}" sibTransId="{9F3C9B79-1267-4B96-BE6F-4B22DC669744}"/>
    <dgm:cxn modelId="{3B184BA7-B6DD-4C9F-A513-2CB959951089}" type="presOf" srcId="{5000DAD7-CBC3-47CA-BB2E-51E245CCEBEF}" destId="{83F60323-0794-44AA-AE80-A4894F579DA0}" srcOrd="0" destOrd="1" presId="urn:microsoft.com/office/officeart/2005/8/layout/vList2"/>
    <dgm:cxn modelId="{907656B3-F795-4C88-A2F0-EF08DBBFED15}" type="presOf" srcId="{07B6EA06-71CA-4F0F-9FEE-5A8CD859356D}" destId="{9173BDF2-EACB-4670-B984-492737F0DB7C}" srcOrd="0" destOrd="0" presId="urn:microsoft.com/office/officeart/2005/8/layout/vList2"/>
    <dgm:cxn modelId="{92DAA8C7-C8B9-45C6-AA6F-4F992354DE68}" type="presOf" srcId="{EB96471C-92E0-4D19-8AAA-44EB5D0E5675}" destId="{721C4F99-7885-4E6B-92DF-081723633985}" srcOrd="0" destOrd="0" presId="urn:microsoft.com/office/officeart/2005/8/layout/vList2"/>
    <dgm:cxn modelId="{672F94EA-9530-4556-AC4B-18423D064A69}" srcId="{10F09EC1-04AD-44CE-84D0-6281FB915955}" destId="{5000DAD7-CBC3-47CA-BB2E-51E245CCEBEF}" srcOrd="1" destOrd="0" parTransId="{C36B81F1-EFAB-4208-A0A3-6312E9DE12AB}" sibTransId="{81CD4B6B-57A3-4F2F-8566-99AF61134346}"/>
    <dgm:cxn modelId="{50D5BDDD-D866-42E4-8930-4A738B1DD28D}" type="presParOf" srcId="{9173BDF2-EACB-4670-B984-492737F0DB7C}" destId="{DDB01B9C-F72D-4814-881B-61CC03AAE925}" srcOrd="0" destOrd="0" presId="urn:microsoft.com/office/officeart/2005/8/layout/vList2"/>
    <dgm:cxn modelId="{894FEADE-1547-4E2B-AEC5-E8882EF96245}" type="presParOf" srcId="{9173BDF2-EACB-4670-B984-492737F0DB7C}" destId="{5F383376-2712-48C7-8AF2-3A645788CA9D}" srcOrd="1" destOrd="0" presId="urn:microsoft.com/office/officeart/2005/8/layout/vList2"/>
    <dgm:cxn modelId="{41BFF34C-18A6-43A6-8C74-82920FB7A6E8}" type="presParOf" srcId="{9173BDF2-EACB-4670-B984-492737F0DB7C}" destId="{25091733-C215-4D6F-B34F-096AF2294505}" srcOrd="2" destOrd="0" presId="urn:microsoft.com/office/officeart/2005/8/layout/vList2"/>
    <dgm:cxn modelId="{A5B56B33-EBF8-430E-96CC-5EF408641E68}" type="presParOf" srcId="{9173BDF2-EACB-4670-B984-492737F0DB7C}" destId="{BA33915B-7EBC-44D4-BB08-9DED4164F0FF}" srcOrd="3" destOrd="0" presId="urn:microsoft.com/office/officeart/2005/8/layout/vList2"/>
    <dgm:cxn modelId="{5FD09A67-66E0-4122-B98B-2F1330273272}" type="presParOf" srcId="{9173BDF2-EACB-4670-B984-492737F0DB7C}" destId="{183C9756-77BD-44E2-8902-04B36A0880F8}" srcOrd="4" destOrd="0" presId="urn:microsoft.com/office/officeart/2005/8/layout/vList2"/>
    <dgm:cxn modelId="{E3262C72-3987-4D5B-8BB5-AA08862987B1}" type="presParOf" srcId="{9173BDF2-EACB-4670-B984-492737F0DB7C}" destId="{8BAB2031-05D2-4151-97DD-9D751D09B40D}" srcOrd="5" destOrd="0" presId="urn:microsoft.com/office/officeart/2005/8/layout/vList2"/>
    <dgm:cxn modelId="{3904E1D3-01D1-4A36-A344-270171F42F9A}" type="presParOf" srcId="{9173BDF2-EACB-4670-B984-492737F0DB7C}" destId="{D12AA936-C6A3-4746-884F-5F5B5BCBF7F1}" srcOrd="6" destOrd="0" presId="urn:microsoft.com/office/officeart/2005/8/layout/vList2"/>
    <dgm:cxn modelId="{A5134F45-5406-4E65-A67C-973B0FF88C37}" type="presParOf" srcId="{9173BDF2-EACB-4670-B984-492737F0DB7C}" destId="{83F60323-0794-44AA-AE80-A4894F579DA0}" srcOrd="7" destOrd="0" presId="urn:microsoft.com/office/officeart/2005/8/layout/vList2"/>
    <dgm:cxn modelId="{BAF59E09-1C57-463D-A677-3AA700AC6230}" type="presParOf" srcId="{9173BDF2-EACB-4670-B984-492737F0DB7C}" destId="{721C4F99-7885-4E6B-92DF-0817236339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AB53B-9B8F-4E98-AFF8-AF616B68A429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B445A8-F992-4647-B60F-81BC7003E688}">
      <dgm:prSet/>
      <dgm:spPr/>
      <dgm:t>
        <a:bodyPr/>
        <a:lstStyle/>
        <a:p>
          <a:r>
            <a:rPr lang="cs-CZ"/>
            <a:t>jazykově-metodický kurz</a:t>
          </a:r>
          <a:endParaRPr lang="en-US"/>
        </a:p>
      </dgm:t>
    </dgm:pt>
    <dgm:pt modelId="{AAEDB79D-D65A-4726-B859-F8519C89F21E}" type="parTrans" cxnId="{94BE6FC9-A8C5-4540-B72B-7F886D2F4810}">
      <dgm:prSet/>
      <dgm:spPr/>
      <dgm:t>
        <a:bodyPr/>
        <a:lstStyle/>
        <a:p>
          <a:endParaRPr lang="en-US"/>
        </a:p>
      </dgm:t>
    </dgm:pt>
    <dgm:pt modelId="{D248058E-B974-4A91-833F-1BEDC08ED93C}" type="sibTrans" cxnId="{94BE6FC9-A8C5-4540-B72B-7F886D2F4810}">
      <dgm:prSet/>
      <dgm:spPr/>
      <dgm:t>
        <a:bodyPr/>
        <a:lstStyle/>
        <a:p>
          <a:endParaRPr lang="en-US"/>
        </a:p>
      </dgm:t>
    </dgm:pt>
    <dgm:pt modelId="{33A74F1E-EFBF-4670-BEEF-658422A74771}">
      <dgm:prSet/>
      <dgm:spPr/>
      <dgm:t>
        <a:bodyPr/>
        <a:lstStyle/>
        <a:p>
          <a:r>
            <a:rPr lang="cs-CZ"/>
            <a:t>Alpha School of English, St´Pauls Bay, Malta </a:t>
          </a:r>
          <a:endParaRPr lang="en-US"/>
        </a:p>
      </dgm:t>
    </dgm:pt>
    <dgm:pt modelId="{7039B124-C842-4D13-A01E-0C24EC18B97C}" type="parTrans" cxnId="{49BDFE53-E5FC-4352-927A-2DADDB85EE27}">
      <dgm:prSet/>
      <dgm:spPr/>
      <dgm:t>
        <a:bodyPr/>
        <a:lstStyle/>
        <a:p>
          <a:endParaRPr lang="en-US"/>
        </a:p>
      </dgm:t>
    </dgm:pt>
    <dgm:pt modelId="{41DC319E-9BD1-4614-9CC3-7B0E3B28D053}" type="sibTrans" cxnId="{49BDFE53-E5FC-4352-927A-2DADDB85EE27}">
      <dgm:prSet/>
      <dgm:spPr/>
      <dgm:t>
        <a:bodyPr/>
        <a:lstStyle/>
        <a:p>
          <a:endParaRPr lang="en-US"/>
        </a:p>
      </dgm:t>
    </dgm:pt>
    <dgm:pt modelId="{17A36C13-E8F7-441B-92A7-04F320BD4841}">
      <dgm:prSet/>
      <dgm:spPr/>
      <dgm:t>
        <a:bodyPr/>
        <a:lstStyle/>
        <a:p>
          <a:r>
            <a:rPr lang="cs-CZ"/>
            <a:t>obsah kurzu:</a:t>
          </a:r>
          <a:endParaRPr lang="en-US"/>
        </a:p>
      </dgm:t>
    </dgm:pt>
    <dgm:pt modelId="{EC201508-AA8D-43FC-B0B3-699F2E0EB13E}" type="parTrans" cxnId="{A76DE589-F249-4446-821C-0B2409C94639}">
      <dgm:prSet/>
      <dgm:spPr/>
      <dgm:t>
        <a:bodyPr/>
        <a:lstStyle/>
        <a:p>
          <a:endParaRPr lang="en-US"/>
        </a:p>
      </dgm:t>
    </dgm:pt>
    <dgm:pt modelId="{1C0AAB2E-D9A6-4618-B24C-4C6571E1FF4E}" type="sibTrans" cxnId="{A76DE589-F249-4446-821C-0B2409C94639}">
      <dgm:prSet/>
      <dgm:spPr/>
      <dgm:t>
        <a:bodyPr/>
        <a:lstStyle/>
        <a:p>
          <a:endParaRPr lang="en-US"/>
        </a:p>
      </dgm:t>
    </dgm:pt>
    <dgm:pt modelId="{73CD71BF-F920-4B71-B786-4B94CED4B78D}">
      <dgm:prSet/>
      <dgm:spPr/>
      <dgm:t>
        <a:bodyPr/>
        <a:lstStyle/>
        <a:p>
          <a:r>
            <a:rPr lang="cs-CZ"/>
            <a:t>- studium nových aktivizujících metod a forem výuky pro mladší školní   věk </a:t>
          </a:r>
          <a:endParaRPr lang="en-US"/>
        </a:p>
      </dgm:t>
    </dgm:pt>
    <dgm:pt modelId="{4786A8CE-DFD8-431D-ACF4-3A55FD8FA726}" type="parTrans" cxnId="{4E06C308-23B3-4229-AA7A-3B2D4A9C8C08}">
      <dgm:prSet/>
      <dgm:spPr/>
      <dgm:t>
        <a:bodyPr/>
        <a:lstStyle/>
        <a:p>
          <a:endParaRPr lang="en-US"/>
        </a:p>
      </dgm:t>
    </dgm:pt>
    <dgm:pt modelId="{2DD13E68-9AF4-4AD3-8DCF-5C47101586EA}" type="sibTrans" cxnId="{4E06C308-23B3-4229-AA7A-3B2D4A9C8C08}">
      <dgm:prSet/>
      <dgm:spPr/>
      <dgm:t>
        <a:bodyPr/>
        <a:lstStyle/>
        <a:p>
          <a:endParaRPr lang="en-US"/>
        </a:p>
      </dgm:t>
    </dgm:pt>
    <dgm:pt modelId="{08C42B73-E76B-4323-89E1-32FF245F209B}">
      <dgm:prSet/>
      <dgm:spPr/>
      <dgm:t>
        <a:bodyPr/>
        <a:lstStyle/>
        <a:p>
          <a:r>
            <a:rPr lang="cs-CZ"/>
            <a:t>- sdílení dobrých zkušeností z vlastní pedagogické praxe</a:t>
          </a:r>
          <a:endParaRPr lang="en-US"/>
        </a:p>
      </dgm:t>
    </dgm:pt>
    <dgm:pt modelId="{20F9CA23-81EB-4C36-8D84-27A0D0582C1D}" type="parTrans" cxnId="{97E23CD8-6B73-4300-A4D5-B621C262971A}">
      <dgm:prSet/>
      <dgm:spPr/>
      <dgm:t>
        <a:bodyPr/>
        <a:lstStyle/>
        <a:p>
          <a:endParaRPr lang="en-US"/>
        </a:p>
      </dgm:t>
    </dgm:pt>
    <dgm:pt modelId="{EA2E14AB-6C5F-457D-8BE9-FA6819DAF8EB}" type="sibTrans" cxnId="{97E23CD8-6B73-4300-A4D5-B621C262971A}">
      <dgm:prSet/>
      <dgm:spPr/>
      <dgm:t>
        <a:bodyPr/>
        <a:lstStyle/>
        <a:p>
          <a:endParaRPr lang="en-US"/>
        </a:p>
      </dgm:t>
    </dgm:pt>
    <dgm:pt modelId="{73180867-1507-46D0-9B1C-DA09E8FF2993}">
      <dgm:prSet/>
      <dgm:spPr/>
      <dgm:t>
        <a:bodyPr/>
        <a:lstStyle/>
        <a:p>
          <a:r>
            <a:rPr lang="cs-CZ"/>
            <a:t>- diskuze o zajímavých zdrojích učebních materiálů a netradičních pomůckách</a:t>
          </a:r>
          <a:endParaRPr lang="en-US"/>
        </a:p>
      </dgm:t>
    </dgm:pt>
    <dgm:pt modelId="{0E159175-02A9-47DC-AC7B-A85533CBBE26}" type="parTrans" cxnId="{3979FFEE-6359-46E0-8E0D-83C781E06C90}">
      <dgm:prSet/>
      <dgm:spPr/>
      <dgm:t>
        <a:bodyPr/>
        <a:lstStyle/>
        <a:p>
          <a:endParaRPr lang="en-US"/>
        </a:p>
      </dgm:t>
    </dgm:pt>
    <dgm:pt modelId="{68C20281-D5BE-4CF3-A1AE-E0E1FBC5007A}" type="sibTrans" cxnId="{3979FFEE-6359-46E0-8E0D-83C781E06C90}">
      <dgm:prSet/>
      <dgm:spPr/>
      <dgm:t>
        <a:bodyPr/>
        <a:lstStyle/>
        <a:p>
          <a:endParaRPr lang="en-US"/>
        </a:p>
      </dgm:t>
    </dgm:pt>
    <dgm:pt modelId="{1C38EE09-6B90-4294-A240-7598AAFB64D5}">
      <dgm:prSet/>
      <dgm:spPr/>
      <dgm:t>
        <a:bodyPr/>
        <a:lstStyle/>
        <a:p>
          <a:r>
            <a:rPr lang="cs-CZ"/>
            <a:t>- využití písní, básní, pohádek a her ve vyučování</a:t>
          </a:r>
          <a:endParaRPr lang="en-US"/>
        </a:p>
      </dgm:t>
    </dgm:pt>
    <dgm:pt modelId="{4D480536-4665-41D8-A99A-E31B7AE63420}" type="parTrans" cxnId="{A07F329E-B2A0-4ACD-AEAB-8C37843D9395}">
      <dgm:prSet/>
      <dgm:spPr/>
      <dgm:t>
        <a:bodyPr/>
        <a:lstStyle/>
        <a:p>
          <a:endParaRPr lang="en-US"/>
        </a:p>
      </dgm:t>
    </dgm:pt>
    <dgm:pt modelId="{6C6556DE-DA25-4CF6-88C8-908F27B7E1E5}" type="sibTrans" cxnId="{A07F329E-B2A0-4ACD-AEAB-8C37843D9395}">
      <dgm:prSet/>
      <dgm:spPr/>
      <dgm:t>
        <a:bodyPr/>
        <a:lstStyle/>
        <a:p>
          <a:endParaRPr lang="en-US"/>
        </a:p>
      </dgm:t>
    </dgm:pt>
    <dgm:pt modelId="{59612949-C71B-41CC-8676-3EFC4DCBE42C}" type="pres">
      <dgm:prSet presAssocID="{2DAAB53B-9B8F-4E98-AFF8-AF616B68A429}" presName="compositeShape" presStyleCnt="0">
        <dgm:presLayoutVars>
          <dgm:chMax val="7"/>
          <dgm:dir/>
          <dgm:resizeHandles val="exact"/>
        </dgm:presLayoutVars>
      </dgm:prSet>
      <dgm:spPr/>
    </dgm:pt>
    <dgm:pt modelId="{98C06EFD-E024-40E0-8FF9-E7271573A290}" type="pres">
      <dgm:prSet presAssocID="{2DAAB53B-9B8F-4E98-AFF8-AF616B68A429}" presName="wedge1" presStyleLbl="node1" presStyleIdx="0" presStyleCnt="7"/>
      <dgm:spPr/>
    </dgm:pt>
    <dgm:pt modelId="{77D43FAA-DDD4-4096-AA0F-07EA9036ECA0}" type="pres">
      <dgm:prSet presAssocID="{2DAAB53B-9B8F-4E98-AFF8-AF616B68A429}" presName="dummy1a" presStyleCnt="0"/>
      <dgm:spPr/>
    </dgm:pt>
    <dgm:pt modelId="{FE16BACE-80A0-43C5-BA01-B7C3337BF8FB}" type="pres">
      <dgm:prSet presAssocID="{2DAAB53B-9B8F-4E98-AFF8-AF616B68A429}" presName="dummy1b" presStyleCnt="0"/>
      <dgm:spPr/>
    </dgm:pt>
    <dgm:pt modelId="{BF628025-D705-454D-8D26-88F8E9268720}" type="pres">
      <dgm:prSet presAssocID="{2DAAB53B-9B8F-4E98-AFF8-AF616B68A42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2600CB2-056A-44F7-863C-6C6FE4F762A7}" type="pres">
      <dgm:prSet presAssocID="{2DAAB53B-9B8F-4E98-AFF8-AF616B68A429}" presName="wedge2" presStyleLbl="node1" presStyleIdx="1" presStyleCnt="7"/>
      <dgm:spPr/>
    </dgm:pt>
    <dgm:pt modelId="{ED3EA04C-30F9-4F9E-ABA4-8ACA44902DAF}" type="pres">
      <dgm:prSet presAssocID="{2DAAB53B-9B8F-4E98-AFF8-AF616B68A429}" presName="dummy2a" presStyleCnt="0"/>
      <dgm:spPr/>
    </dgm:pt>
    <dgm:pt modelId="{661ACC24-385A-40F9-80B5-DA4D60F463ED}" type="pres">
      <dgm:prSet presAssocID="{2DAAB53B-9B8F-4E98-AFF8-AF616B68A429}" presName="dummy2b" presStyleCnt="0"/>
      <dgm:spPr/>
    </dgm:pt>
    <dgm:pt modelId="{3F9F8C27-4B02-4D34-BF8D-977355153ACA}" type="pres">
      <dgm:prSet presAssocID="{2DAAB53B-9B8F-4E98-AFF8-AF616B68A42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BC132F1E-CF6F-4C71-8478-68BBF58FB8A3}" type="pres">
      <dgm:prSet presAssocID="{2DAAB53B-9B8F-4E98-AFF8-AF616B68A429}" presName="wedge3" presStyleLbl="node1" presStyleIdx="2" presStyleCnt="7"/>
      <dgm:spPr/>
    </dgm:pt>
    <dgm:pt modelId="{CF9D85FA-0E97-4BF9-BA39-FC6B844C6150}" type="pres">
      <dgm:prSet presAssocID="{2DAAB53B-9B8F-4E98-AFF8-AF616B68A429}" presName="dummy3a" presStyleCnt="0"/>
      <dgm:spPr/>
    </dgm:pt>
    <dgm:pt modelId="{B3A02D2A-4395-46CB-BF88-DC29B2DACC05}" type="pres">
      <dgm:prSet presAssocID="{2DAAB53B-9B8F-4E98-AFF8-AF616B68A429}" presName="dummy3b" presStyleCnt="0"/>
      <dgm:spPr/>
    </dgm:pt>
    <dgm:pt modelId="{A81141C6-DA4B-40CA-BFBF-E9CFEF06888E}" type="pres">
      <dgm:prSet presAssocID="{2DAAB53B-9B8F-4E98-AFF8-AF616B68A42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8DE7FAD-C1DF-4569-A2C3-A49B7134DA9F}" type="pres">
      <dgm:prSet presAssocID="{2DAAB53B-9B8F-4E98-AFF8-AF616B68A429}" presName="wedge4" presStyleLbl="node1" presStyleIdx="3" presStyleCnt="7"/>
      <dgm:spPr/>
    </dgm:pt>
    <dgm:pt modelId="{B9887598-CA5C-4C85-AD9D-A680A0C87F68}" type="pres">
      <dgm:prSet presAssocID="{2DAAB53B-9B8F-4E98-AFF8-AF616B68A429}" presName="dummy4a" presStyleCnt="0"/>
      <dgm:spPr/>
    </dgm:pt>
    <dgm:pt modelId="{94B7EB4D-4E9E-49BD-AA92-CCCBF91C1DE7}" type="pres">
      <dgm:prSet presAssocID="{2DAAB53B-9B8F-4E98-AFF8-AF616B68A429}" presName="dummy4b" presStyleCnt="0"/>
      <dgm:spPr/>
    </dgm:pt>
    <dgm:pt modelId="{2C741B15-97F7-4014-9AA1-C77F55C3EABD}" type="pres">
      <dgm:prSet presAssocID="{2DAAB53B-9B8F-4E98-AFF8-AF616B68A42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00A6D42-3AB0-4A28-BE62-CC25F9B89E47}" type="pres">
      <dgm:prSet presAssocID="{2DAAB53B-9B8F-4E98-AFF8-AF616B68A429}" presName="wedge5" presStyleLbl="node1" presStyleIdx="4" presStyleCnt="7"/>
      <dgm:spPr/>
    </dgm:pt>
    <dgm:pt modelId="{A397B319-3A0C-45B9-965C-3141E513F567}" type="pres">
      <dgm:prSet presAssocID="{2DAAB53B-9B8F-4E98-AFF8-AF616B68A429}" presName="dummy5a" presStyleCnt="0"/>
      <dgm:spPr/>
    </dgm:pt>
    <dgm:pt modelId="{291EABAB-0536-4706-8602-BADD326C740E}" type="pres">
      <dgm:prSet presAssocID="{2DAAB53B-9B8F-4E98-AFF8-AF616B68A429}" presName="dummy5b" presStyleCnt="0"/>
      <dgm:spPr/>
    </dgm:pt>
    <dgm:pt modelId="{5496CA75-055B-4D8A-B454-1D3DF2BB2635}" type="pres">
      <dgm:prSet presAssocID="{2DAAB53B-9B8F-4E98-AFF8-AF616B68A42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1B7DC20-93C2-46F4-80A6-C529DBAB47E1}" type="pres">
      <dgm:prSet presAssocID="{2DAAB53B-9B8F-4E98-AFF8-AF616B68A429}" presName="wedge6" presStyleLbl="node1" presStyleIdx="5" presStyleCnt="7"/>
      <dgm:spPr/>
    </dgm:pt>
    <dgm:pt modelId="{01897900-EDA8-47E8-B339-3756E1471D7B}" type="pres">
      <dgm:prSet presAssocID="{2DAAB53B-9B8F-4E98-AFF8-AF616B68A429}" presName="dummy6a" presStyleCnt="0"/>
      <dgm:spPr/>
    </dgm:pt>
    <dgm:pt modelId="{0F8AFAD8-341A-40ED-9666-30B85822D7ED}" type="pres">
      <dgm:prSet presAssocID="{2DAAB53B-9B8F-4E98-AFF8-AF616B68A429}" presName="dummy6b" presStyleCnt="0"/>
      <dgm:spPr/>
    </dgm:pt>
    <dgm:pt modelId="{6CD707B5-0A85-46E7-824B-A5E8695E6C49}" type="pres">
      <dgm:prSet presAssocID="{2DAAB53B-9B8F-4E98-AFF8-AF616B68A42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D5DB43AB-CF93-47F1-B2A2-C8118804C628}" type="pres">
      <dgm:prSet presAssocID="{2DAAB53B-9B8F-4E98-AFF8-AF616B68A429}" presName="wedge7" presStyleLbl="node1" presStyleIdx="6" presStyleCnt="7"/>
      <dgm:spPr/>
    </dgm:pt>
    <dgm:pt modelId="{938E507A-02BC-4A54-B1BE-5E3928FE484E}" type="pres">
      <dgm:prSet presAssocID="{2DAAB53B-9B8F-4E98-AFF8-AF616B68A429}" presName="dummy7a" presStyleCnt="0"/>
      <dgm:spPr/>
    </dgm:pt>
    <dgm:pt modelId="{E28080D3-408E-4EB6-B737-69594A1BD36E}" type="pres">
      <dgm:prSet presAssocID="{2DAAB53B-9B8F-4E98-AFF8-AF616B68A429}" presName="dummy7b" presStyleCnt="0"/>
      <dgm:spPr/>
    </dgm:pt>
    <dgm:pt modelId="{F70550E7-1224-479F-B6E5-F620EA3F62E1}" type="pres">
      <dgm:prSet presAssocID="{2DAAB53B-9B8F-4E98-AFF8-AF616B68A42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D03212A-4E85-4F88-8D8C-3A882F2906D1}" type="pres">
      <dgm:prSet presAssocID="{D248058E-B974-4A91-833F-1BEDC08ED93C}" presName="arrowWedge1" presStyleLbl="fgSibTrans2D1" presStyleIdx="0" presStyleCnt="7"/>
      <dgm:spPr/>
    </dgm:pt>
    <dgm:pt modelId="{367D0DA1-7B14-4EFE-A16C-0735DADB62F8}" type="pres">
      <dgm:prSet presAssocID="{41DC319E-9BD1-4614-9CC3-7B0E3B28D053}" presName="arrowWedge2" presStyleLbl="fgSibTrans2D1" presStyleIdx="1" presStyleCnt="7"/>
      <dgm:spPr/>
    </dgm:pt>
    <dgm:pt modelId="{2333F2A3-0A16-4ACA-AD74-7BE3E975F3F9}" type="pres">
      <dgm:prSet presAssocID="{1C0AAB2E-D9A6-4618-B24C-4C6571E1FF4E}" presName="arrowWedge3" presStyleLbl="fgSibTrans2D1" presStyleIdx="2" presStyleCnt="7"/>
      <dgm:spPr/>
    </dgm:pt>
    <dgm:pt modelId="{22F7F713-DED3-4907-B0BD-5510C43D8E3D}" type="pres">
      <dgm:prSet presAssocID="{2DD13E68-9AF4-4AD3-8DCF-5C47101586EA}" presName="arrowWedge4" presStyleLbl="fgSibTrans2D1" presStyleIdx="3" presStyleCnt="7"/>
      <dgm:spPr/>
    </dgm:pt>
    <dgm:pt modelId="{F69FDCCC-D3C6-46E0-A9E1-4A8E696D2258}" type="pres">
      <dgm:prSet presAssocID="{EA2E14AB-6C5F-457D-8BE9-FA6819DAF8EB}" presName="arrowWedge5" presStyleLbl="fgSibTrans2D1" presStyleIdx="4" presStyleCnt="7"/>
      <dgm:spPr/>
    </dgm:pt>
    <dgm:pt modelId="{E2855E83-7157-43E9-80D0-89E203685CE5}" type="pres">
      <dgm:prSet presAssocID="{68C20281-D5BE-4CF3-A1AE-E0E1FBC5007A}" presName="arrowWedge6" presStyleLbl="fgSibTrans2D1" presStyleIdx="5" presStyleCnt="7"/>
      <dgm:spPr/>
    </dgm:pt>
    <dgm:pt modelId="{AF268B2C-06BC-4675-A984-A1E5A89467F5}" type="pres">
      <dgm:prSet presAssocID="{6C6556DE-DA25-4CF6-88C8-908F27B7E1E5}" presName="arrowWedge7" presStyleLbl="fgSibTrans2D1" presStyleIdx="6" presStyleCnt="7"/>
      <dgm:spPr/>
    </dgm:pt>
  </dgm:ptLst>
  <dgm:cxnLst>
    <dgm:cxn modelId="{68DBAA05-8FE5-4A17-8F2A-2B5577CF3010}" type="presOf" srcId="{08C42B73-E76B-4323-89E1-32FF245F209B}" destId="{800A6D42-3AB0-4A28-BE62-CC25F9B89E47}" srcOrd="0" destOrd="0" presId="urn:microsoft.com/office/officeart/2005/8/layout/cycle8"/>
    <dgm:cxn modelId="{4E06C308-23B3-4229-AA7A-3B2D4A9C8C08}" srcId="{2DAAB53B-9B8F-4E98-AFF8-AF616B68A429}" destId="{73CD71BF-F920-4B71-B786-4B94CED4B78D}" srcOrd="3" destOrd="0" parTransId="{4786A8CE-DFD8-431D-ACF4-3A55FD8FA726}" sibTransId="{2DD13E68-9AF4-4AD3-8DCF-5C47101586EA}"/>
    <dgm:cxn modelId="{9365970D-4B38-4239-9AF4-572EFC1743F0}" type="presOf" srcId="{17A36C13-E8F7-441B-92A7-04F320BD4841}" destId="{A81141C6-DA4B-40CA-BFBF-E9CFEF06888E}" srcOrd="1" destOrd="0" presId="urn:microsoft.com/office/officeart/2005/8/layout/cycle8"/>
    <dgm:cxn modelId="{073F7D27-E7A8-4423-A966-E272B18A9C1F}" type="presOf" srcId="{17A36C13-E8F7-441B-92A7-04F320BD4841}" destId="{BC132F1E-CF6F-4C71-8478-68BBF58FB8A3}" srcOrd="0" destOrd="0" presId="urn:microsoft.com/office/officeart/2005/8/layout/cycle8"/>
    <dgm:cxn modelId="{02C9D12D-A104-49C8-86B4-C850D7F4345F}" type="presOf" srcId="{2DAAB53B-9B8F-4E98-AFF8-AF616B68A429}" destId="{59612949-C71B-41CC-8676-3EFC4DCBE42C}" srcOrd="0" destOrd="0" presId="urn:microsoft.com/office/officeart/2005/8/layout/cycle8"/>
    <dgm:cxn modelId="{DE79BF31-C270-4F63-897E-00307C92BA4C}" type="presOf" srcId="{91B445A8-F992-4647-B60F-81BC7003E688}" destId="{98C06EFD-E024-40E0-8FF9-E7271573A290}" srcOrd="0" destOrd="0" presId="urn:microsoft.com/office/officeart/2005/8/layout/cycle8"/>
    <dgm:cxn modelId="{F35EAA3B-38BA-4A9C-9319-EB4378F44121}" type="presOf" srcId="{73CD71BF-F920-4B71-B786-4B94CED4B78D}" destId="{28DE7FAD-C1DF-4569-A2C3-A49B7134DA9F}" srcOrd="0" destOrd="0" presId="urn:microsoft.com/office/officeart/2005/8/layout/cycle8"/>
    <dgm:cxn modelId="{FD40F661-2496-42F4-BA04-CF5BFD42AF5D}" type="presOf" srcId="{1C38EE09-6B90-4294-A240-7598AAFB64D5}" destId="{D5DB43AB-CF93-47F1-B2A2-C8118804C628}" srcOrd="0" destOrd="0" presId="urn:microsoft.com/office/officeart/2005/8/layout/cycle8"/>
    <dgm:cxn modelId="{B5174169-BB4C-4D6E-918A-B371DE3D55E7}" type="presOf" srcId="{08C42B73-E76B-4323-89E1-32FF245F209B}" destId="{5496CA75-055B-4D8A-B454-1D3DF2BB2635}" srcOrd="1" destOrd="0" presId="urn:microsoft.com/office/officeart/2005/8/layout/cycle8"/>
    <dgm:cxn modelId="{49BDFE53-E5FC-4352-927A-2DADDB85EE27}" srcId="{2DAAB53B-9B8F-4E98-AFF8-AF616B68A429}" destId="{33A74F1E-EFBF-4670-BEEF-658422A74771}" srcOrd="1" destOrd="0" parTransId="{7039B124-C842-4D13-A01E-0C24EC18B97C}" sibTransId="{41DC319E-9BD1-4614-9CC3-7B0E3B28D053}"/>
    <dgm:cxn modelId="{07CDB65A-4067-481F-80E4-F6F5DC184785}" type="presOf" srcId="{73180867-1507-46D0-9B1C-DA09E8FF2993}" destId="{91B7DC20-93C2-46F4-80A6-C529DBAB47E1}" srcOrd="0" destOrd="0" presId="urn:microsoft.com/office/officeart/2005/8/layout/cycle8"/>
    <dgm:cxn modelId="{A76DE589-F249-4446-821C-0B2409C94639}" srcId="{2DAAB53B-9B8F-4E98-AFF8-AF616B68A429}" destId="{17A36C13-E8F7-441B-92A7-04F320BD4841}" srcOrd="2" destOrd="0" parTransId="{EC201508-AA8D-43FC-B0B3-699F2E0EB13E}" sibTransId="{1C0AAB2E-D9A6-4618-B24C-4C6571E1FF4E}"/>
    <dgm:cxn modelId="{A07F329E-B2A0-4ACD-AEAB-8C37843D9395}" srcId="{2DAAB53B-9B8F-4E98-AFF8-AF616B68A429}" destId="{1C38EE09-6B90-4294-A240-7598AAFB64D5}" srcOrd="6" destOrd="0" parTransId="{4D480536-4665-41D8-A99A-E31B7AE63420}" sibTransId="{6C6556DE-DA25-4CF6-88C8-908F27B7E1E5}"/>
    <dgm:cxn modelId="{27647A9F-D402-4EC8-AEE0-B9F93AFADA86}" type="presOf" srcId="{73180867-1507-46D0-9B1C-DA09E8FF2993}" destId="{6CD707B5-0A85-46E7-824B-A5E8695E6C49}" srcOrd="1" destOrd="0" presId="urn:microsoft.com/office/officeart/2005/8/layout/cycle8"/>
    <dgm:cxn modelId="{FC1042BC-FE69-4539-9410-0619D3F2FB29}" type="presOf" srcId="{33A74F1E-EFBF-4670-BEEF-658422A74771}" destId="{3F9F8C27-4B02-4D34-BF8D-977355153ACA}" srcOrd="1" destOrd="0" presId="urn:microsoft.com/office/officeart/2005/8/layout/cycle8"/>
    <dgm:cxn modelId="{94BE6FC9-A8C5-4540-B72B-7F886D2F4810}" srcId="{2DAAB53B-9B8F-4E98-AFF8-AF616B68A429}" destId="{91B445A8-F992-4647-B60F-81BC7003E688}" srcOrd="0" destOrd="0" parTransId="{AAEDB79D-D65A-4726-B859-F8519C89F21E}" sibTransId="{D248058E-B974-4A91-833F-1BEDC08ED93C}"/>
    <dgm:cxn modelId="{97E23CD8-6B73-4300-A4D5-B621C262971A}" srcId="{2DAAB53B-9B8F-4E98-AFF8-AF616B68A429}" destId="{08C42B73-E76B-4323-89E1-32FF245F209B}" srcOrd="4" destOrd="0" parTransId="{20F9CA23-81EB-4C36-8D84-27A0D0582C1D}" sibTransId="{EA2E14AB-6C5F-457D-8BE9-FA6819DAF8EB}"/>
    <dgm:cxn modelId="{B3D2B6E4-E4BC-4B56-95DF-1557D04916F4}" type="presOf" srcId="{33A74F1E-EFBF-4670-BEEF-658422A74771}" destId="{62600CB2-056A-44F7-863C-6C6FE4F762A7}" srcOrd="0" destOrd="0" presId="urn:microsoft.com/office/officeart/2005/8/layout/cycle8"/>
    <dgm:cxn modelId="{F561EDE4-46D5-4D05-A09E-5C6603CF389B}" type="presOf" srcId="{91B445A8-F992-4647-B60F-81BC7003E688}" destId="{BF628025-D705-454D-8D26-88F8E9268720}" srcOrd="1" destOrd="0" presId="urn:microsoft.com/office/officeart/2005/8/layout/cycle8"/>
    <dgm:cxn modelId="{3979FFEE-6359-46E0-8E0D-83C781E06C90}" srcId="{2DAAB53B-9B8F-4E98-AFF8-AF616B68A429}" destId="{73180867-1507-46D0-9B1C-DA09E8FF2993}" srcOrd="5" destOrd="0" parTransId="{0E159175-02A9-47DC-AC7B-A85533CBBE26}" sibTransId="{68C20281-D5BE-4CF3-A1AE-E0E1FBC5007A}"/>
    <dgm:cxn modelId="{1C8083F6-8EDE-4FF8-9084-F4375034C4EC}" type="presOf" srcId="{1C38EE09-6B90-4294-A240-7598AAFB64D5}" destId="{F70550E7-1224-479F-B6E5-F620EA3F62E1}" srcOrd="1" destOrd="0" presId="urn:microsoft.com/office/officeart/2005/8/layout/cycle8"/>
    <dgm:cxn modelId="{C4812BF7-EFF2-4E72-9C13-F75C625B6D13}" type="presOf" srcId="{73CD71BF-F920-4B71-B786-4B94CED4B78D}" destId="{2C741B15-97F7-4014-9AA1-C77F55C3EABD}" srcOrd="1" destOrd="0" presId="urn:microsoft.com/office/officeart/2005/8/layout/cycle8"/>
    <dgm:cxn modelId="{21D1CD38-0484-4903-9A24-80B35264B5E8}" type="presParOf" srcId="{59612949-C71B-41CC-8676-3EFC4DCBE42C}" destId="{98C06EFD-E024-40E0-8FF9-E7271573A290}" srcOrd="0" destOrd="0" presId="urn:microsoft.com/office/officeart/2005/8/layout/cycle8"/>
    <dgm:cxn modelId="{13AF1AB8-A956-4CE1-BE78-11A4C0AFA1F9}" type="presParOf" srcId="{59612949-C71B-41CC-8676-3EFC4DCBE42C}" destId="{77D43FAA-DDD4-4096-AA0F-07EA9036ECA0}" srcOrd="1" destOrd="0" presId="urn:microsoft.com/office/officeart/2005/8/layout/cycle8"/>
    <dgm:cxn modelId="{D06092BA-07E6-4F80-AA8B-2C2026B18D86}" type="presParOf" srcId="{59612949-C71B-41CC-8676-3EFC4DCBE42C}" destId="{FE16BACE-80A0-43C5-BA01-B7C3337BF8FB}" srcOrd="2" destOrd="0" presId="urn:microsoft.com/office/officeart/2005/8/layout/cycle8"/>
    <dgm:cxn modelId="{D0ABCD22-7A3F-4B56-9285-E5BBD9781512}" type="presParOf" srcId="{59612949-C71B-41CC-8676-3EFC4DCBE42C}" destId="{BF628025-D705-454D-8D26-88F8E9268720}" srcOrd="3" destOrd="0" presId="urn:microsoft.com/office/officeart/2005/8/layout/cycle8"/>
    <dgm:cxn modelId="{BA93119C-094D-4260-8D91-F6121195D4AF}" type="presParOf" srcId="{59612949-C71B-41CC-8676-3EFC4DCBE42C}" destId="{62600CB2-056A-44F7-863C-6C6FE4F762A7}" srcOrd="4" destOrd="0" presId="urn:microsoft.com/office/officeart/2005/8/layout/cycle8"/>
    <dgm:cxn modelId="{FAB0DE84-1227-4B71-BFCC-44072382E167}" type="presParOf" srcId="{59612949-C71B-41CC-8676-3EFC4DCBE42C}" destId="{ED3EA04C-30F9-4F9E-ABA4-8ACA44902DAF}" srcOrd="5" destOrd="0" presId="urn:microsoft.com/office/officeart/2005/8/layout/cycle8"/>
    <dgm:cxn modelId="{736E8D54-069C-48E7-A91E-D01343949DF8}" type="presParOf" srcId="{59612949-C71B-41CC-8676-3EFC4DCBE42C}" destId="{661ACC24-385A-40F9-80B5-DA4D60F463ED}" srcOrd="6" destOrd="0" presId="urn:microsoft.com/office/officeart/2005/8/layout/cycle8"/>
    <dgm:cxn modelId="{E517BD51-9F2C-4019-AD74-66FFEB9FF2BB}" type="presParOf" srcId="{59612949-C71B-41CC-8676-3EFC4DCBE42C}" destId="{3F9F8C27-4B02-4D34-BF8D-977355153ACA}" srcOrd="7" destOrd="0" presId="urn:microsoft.com/office/officeart/2005/8/layout/cycle8"/>
    <dgm:cxn modelId="{70EF6863-0B0D-4315-AE8D-34C88AA453ED}" type="presParOf" srcId="{59612949-C71B-41CC-8676-3EFC4DCBE42C}" destId="{BC132F1E-CF6F-4C71-8478-68BBF58FB8A3}" srcOrd="8" destOrd="0" presId="urn:microsoft.com/office/officeart/2005/8/layout/cycle8"/>
    <dgm:cxn modelId="{C126E64F-1B7C-4C97-ABED-11CE91273C77}" type="presParOf" srcId="{59612949-C71B-41CC-8676-3EFC4DCBE42C}" destId="{CF9D85FA-0E97-4BF9-BA39-FC6B844C6150}" srcOrd="9" destOrd="0" presId="urn:microsoft.com/office/officeart/2005/8/layout/cycle8"/>
    <dgm:cxn modelId="{01E02257-C3B5-4E54-A31C-0C4AC968443E}" type="presParOf" srcId="{59612949-C71B-41CC-8676-3EFC4DCBE42C}" destId="{B3A02D2A-4395-46CB-BF88-DC29B2DACC05}" srcOrd="10" destOrd="0" presId="urn:microsoft.com/office/officeart/2005/8/layout/cycle8"/>
    <dgm:cxn modelId="{766016AB-C28E-4B5E-A1C5-0F0FBEC09286}" type="presParOf" srcId="{59612949-C71B-41CC-8676-3EFC4DCBE42C}" destId="{A81141C6-DA4B-40CA-BFBF-E9CFEF06888E}" srcOrd="11" destOrd="0" presId="urn:microsoft.com/office/officeart/2005/8/layout/cycle8"/>
    <dgm:cxn modelId="{3D357E1F-017A-4F87-B9FE-AB527808D027}" type="presParOf" srcId="{59612949-C71B-41CC-8676-3EFC4DCBE42C}" destId="{28DE7FAD-C1DF-4569-A2C3-A49B7134DA9F}" srcOrd="12" destOrd="0" presId="urn:microsoft.com/office/officeart/2005/8/layout/cycle8"/>
    <dgm:cxn modelId="{E30589DC-9E74-47BE-B445-A9F2988DFEAF}" type="presParOf" srcId="{59612949-C71B-41CC-8676-3EFC4DCBE42C}" destId="{B9887598-CA5C-4C85-AD9D-A680A0C87F68}" srcOrd="13" destOrd="0" presId="urn:microsoft.com/office/officeart/2005/8/layout/cycle8"/>
    <dgm:cxn modelId="{90A0C961-9098-4C45-8701-B3F44723C39B}" type="presParOf" srcId="{59612949-C71B-41CC-8676-3EFC4DCBE42C}" destId="{94B7EB4D-4E9E-49BD-AA92-CCCBF91C1DE7}" srcOrd="14" destOrd="0" presId="urn:microsoft.com/office/officeart/2005/8/layout/cycle8"/>
    <dgm:cxn modelId="{16F7BD9F-1AD2-41DA-991B-5559253516FF}" type="presParOf" srcId="{59612949-C71B-41CC-8676-3EFC4DCBE42C}" destId="{2C741B15-97F7-4014-9AA1-C77F55C3EABD}" srcOrd="15" destOrd="0" presId="urn:microsoft.com/office/officeart/2005/8/layout/cycle8"/>
    <dgm:cxn modelId="{B1CD475A-68EA-4996-A797-602FA1FE025D}" type="presParOf" srcId="{59612949-C71B-41CC-8676-3EFC4DCBE42C}" destId="{800A6D42-3AB0-4A28-BE62-CC25F9B89E47}" srcOrd="16" destOrd="0" presId="urn:microsoft.com/office/officeart/2005/8/layout/cycle8"/>
    <dgm:cxn modelId="{D8F59E26-2596-48B4-8A11-C37CFB5FDFAD}" type="presParOf" srcId="{59612949-C71B-41CC-8676-3EFC4DCBE42C}" destId="{A397B319-3A0C-45B9-965C-3141E513F567}" srcOrd="17" destOrd="0" presId="urn:microsoft.com/office/officeart/2005/8/layout/cycle8"/>
    <dgm:cxn modelId="{23F05469-C9FD-43EC-811E-0FDC7FD55DAE}" type="presParOf" srcId="{59612949-C71B-41CC-8676-3EFC4DCBE42C}" destId="{291EABAB-0536-4706-8602-BADD326C740E}" srcOrd="18" destOrd="0" presId="urn:microsoft.com/office/officeart/2005/8/layout/cycle8"/>
    <dgm:cxn modelId="{20BD68FB-AA16-4306-B5B5-F3CAF19441A3}" type="presParOf" srcId="{59612949-C71B-41CC-8676-3EFC4DCBE42C}" destId="{5496CA75-055B-4D8A-B454-1D3DF2BB2635}" srcOrd="19" destOrd="0" presId="urn:microsoft.com/office/officeart/2005/8/layout/cycle8"/>
    <dgm:cxn modelId="{B224DAC5-237C-4D87-8820-B3D1335D6259}" type="presParOf" srcId="{59612949-C71B-41CC-8676-3EFC4DCBE42C}" destId="{91B7DC20-93C2-46F4-80A6-C529DBAB47E1}" srcOrd="20" destOrd="0" presId="urn:microsoft.com/office/officeart/2005/8/layout/cycle8"/>
    <dgm:cxn modelId="{F8127E1E-57AE-4133-9579-39841CEC3002}" type="presParOf" srcId="{59612949-C71B-41CC-8676-3EFC4DCBE42C}" destId="{01897900-EDA8-47E8-B339-3756E1471D7B}" srcOrd="21" destOrd="0" presId="urn:microsoft.com/office/officeart/2005/8/layout/cycle8"/>
    <dgm:cxn modelId="{430D6F99-84FD-4864-92EF-5C5492F1A8A6}" type="presParOf" srcId="{59612949-C71B-41CC-8676-3EFC4DCBE42C}" destId="{0F8AFAD8-341A-40ED-9666-30B85822D7ED}" srcOrd="22" destOrd="0" presId="urn:microsoft.com/office/officeart/2005/8/layout/cycle8"/>
    <dgm:cxn modelId="{A5F9D1DD-D0EA-47E4-9AEB-F5C166B94A81}" type="presParOf" srcId="{59612949-C71B-41CC-8676-3EFC4DCBE42C}" destId="{6CD707B5-0A85-46E7-824B-A5E8695E6C49}" srcOrd="23" destOrd="0" presId="urn:microsoft.com/office/officeart/2005/8/layout/cycle8"/>
    <dgm:cxn modelId="{BBBEC268-F7CE-4BB0-A8DD-3E214D68731A}" type="presParOf" srcId="{59612949-C71B-41CC-8676-3EFC4DCBE42C}" destId="{D5DB43AB-CF93-47F1-B2A2-C8118804C628}" srcOrd="24" destOrd="0" presId="urn:microsoft.com/office/officeart/2005/8/layout/cycle8"/>
    <dgm:cxn modelId="{4FF7EA08-FBB8-4FEF-81F3-4734C251CD70}" type="presParOf" srcId="{59612949-C71B-41CC-8676-3EFC4DCBE42C}" destId="{938E507A-02BC-4A54-B1BE-5E3928FE484E}" srcOrd="25" destOrd="0" presId="urn:microsoft.com/office/officeart/2005/8/layout/cycle8"/>
    <dgm:cxn modelId="{746A9013-9ED6-4EA7-8712-9148018BD37F}" type="presParOf" srcId="{59612949-C71B-41CC-8676-3EFC4DCBE42C}" destId="{E28080D3-408E-4EB6-B737-69594A1BD36E}" srcOrd="26" destOrd="0" presId="urn:microsoft.com/office/officeart/2005/8/layout/cycle8"/>
    <dgm:cxn modelId="{6E1ED1ED-FE59-42F6-983F-3A510CC1FDEA}" type="presParOf" srcId="{59612949-C71B-41CC-8676-3EFC4DCBE42C}" destId="{F70550E7-1224-479F-B6E5-F620EA3F62E1}" srcOrd="27" destOrd="0" presId="urn:microsoft.com/office/officeart/2005/8/layout/cycle8"/>
    <dgm:cxn modelId="{8B279C55-B7CE-470E-A3C7-3FDC077B2BC5}" type="presParOf" srcId="{59612949-C71B-41CC-8676-3EFC4DCBE42C}" destId="{5D03212A-4E85-4F88-8D8C-3A882F2906D1}" srcOrd="28" destOrd="0" presId="urn:microsoft.com/office/officeart/2005/8/layout/cycle8"/>
    <dgm:cxn modelId="{0BEBC842-58A3-4747-8D6C-099457D6DC66}" type="presParOf" srcId="{59612949-C71B-41CC-8676-3EFC4DCBE42C}" destId="{367D0DA1-7B14-4EFE-A16C-0735DADB62F8}" srcOrd="29" destOrd="0" presId="urn:microsoft.com/office/officeart/2005/8/layout/cycle8"/>
    <dgm:cxn modelId="{1B727DEC-4134-41FF-B2F4-65606B9B2464}" type="presParOf" srcId="{59612949-C71B-41CC-8676-3EFC4DCBE42C}" destId="{2333F2A3-0A16-4ACA-AD74-7BE3E975F3F9}" srcOrd="30" destOrd="0" presId="urn:microsoft.com/office/officeart/2005/8/layout/cycle8"/>
    <dgm:cxn modelId="{91D7DC70-2416-4F6F-9D62-2B04AA95AAB0}" type="presParOf" srcId="{59612949-C71B-41CC-8676-3EFC4DCBE42C}" destId="{22F7F713-DED3-4907-B0BD-5510C43D8E3D}" srcOrd="31" destOrd="0" presId="urn:microsoft.com/office/officeart/2005/8/layout/cycle8"/>
    <dgm:cxn modelId="{9B15D131-572C-4378-89C6-FE64E9EE959F}" type="presParOf" srcId="{59612949-C71B-41CC-8676-3EFC4DCBE42C}" destId="{F69FDCCC-D3C6-46E0-A9E1-4A8E696D2258}" srcOrd="32" destOrd="0" presId="urn:microsoft.com/office/officeart/2005/8/layout/cycle8"/>
    <dgm:cxn modelId="{4F18000F-09E8-40BB-A410-4045A66BD890}" type="presParOf" srcId="{59612949-C71B-41CC-8676-3EFC4DCBE42C}" destId="{E2855E83-7157-43E9-80D0-89E203685CE5}" srcOrd="33" destOrd="0" presId="urn:microsoft.com/office/officeart/2005/8/layout/cycle8"/>
    <dgm:cxn modelId="{AB7493A0-3445-436E-B519-BE8F8802C539}" type="presParOf" srcId="{59612949-C71B-41CC-8676-3EFC4DCBE42C}" destId="{AF268B2C-06BC-4675-A984-A1E5A89467F5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D97A2-A0AB-4E41-A783-7C27475754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A403BD-E108-48D0-8A03-8B8F043E003D}">
      <dgm:prSet/>
      <dgm:spPr/>
      <dgm:t>
        <a:bodyPr/>
        <a:lstStyle/>
        <a:p>
          <a:r>
            <a:rPr lang="cs-CZ"/>
            <a:t>jazykově- metodický kurz</a:t>
          </a:r>
          <a:endParaRPr lang="en-US"/>
        </a:p>
      </dgm:t>
    </dgm:pt>
    <dgm:pt modelId="{AA7E9425-15B0-4EAD-9140-C3B0E089799D}" type="parTrans" cxnId="{C9F9E085-1BDF-488A-9A0A-47807B1A5E52}">
      <dgm:prSet/>
      <dgm:spPr/>
      <dgm:t>
        <a:bodyPr/>
        <a:lstStyle/>
        <a:p>
          <a:endParaRPr lang="en-US"/>
        </a:p>
      </dgm:t>
    </dgm:pt>
    <dgm:pt modelId="{562A571A-6421-4E7F-AD74-5695643ACE30}" type="sibTrans" cxnId="{C9F9E085-1BDF-488A-9A0A-47807B1A5E52}">
      <dgm:prSet/>
      <dgm:spPr/>
      <dgm:t>
        <a:bodyPr/>
        <a:lstStyle/>
        <a:p>
          <a:endParaRPr lang="en-US"/>
        </a:p>
      </dgm:t>
    </dgm:pt>
    <dgm:pt modelId="{8E6B34E0-3A69-4428-8C32-EA75F7EE3E81}">
      <dgm:prSet/>
      <dgm:spPr/>
      <dgm:t>
        <a:bodyPr/>
        <a:lstStyle/>
        <a:p>
          <a:r>
            <a:rPr lang="cs-CZ"/>
            <a:t>Anglolang Academy of English, Scarborough, UK</a:t>
          </a:r>
          <a:endParaRPr lang="en-US"/>
        </a:p>
      </dgm:t>
    </dgm:pt>
    <dgm:pt modelId="{DB7B4557-D921-4BBD-BF94-CA5BF44B1112}" type="parTrans" cxnId="{0B0FBDED-DDB6-4DAB-ABB3-EAA3802580E1}">
      <dgm:prSet/>
      <dgm:spPr/>
      <dgm:t>
        <a:bodyPr/>
        <a:lstStyle/>
        <a:p>
          <a:endParaRPr lang="en-US"/>
        </a:p>
      </dgm:t>
    </dgm:pt>
    <dgm:pt modelId="{37E0EBCA-D369-4FAF-A9F9-4E001B5EABEB}" type="sibTrans" cxnId="{0B0FBDED-DDB6-4DAB-ABB3-EAA3802580E1}">
      <dgm:prSet/>
      <dgm:spPr/>
      <dgm:t>
        <a:bodyPr/>
        <a:lstStyle/>
        <a:p>
          <a:endParaRPr lang="en-US"/>
        </a:p>
      </dgm:t>
    </dgm:pt>
    <dgm:pt modelId="{175A49EB-F430-4CA0-A71B-9D932957AC66}">
      <dgm:prSet/>
      <dgm:spPr/>
      <dgm:t>
        <a:bodyPr/>
        <a:lstStyle/>
        <a:p>
          <a:r>
            <a:rPr lang="cs-CZ"/>
            <a:t>obsah kurzu: </a:t>
          </a:r>
          <a:endParaRPr lang="en-US"/>
        </a:p>
      </dgm:t>
    </dgm:pt>
    <dgm:pt modelId="{3F49F0EF-D3B7-4A9A-A0B2-4A470AC24AE6}" type="parTrans" cxnId="{53E662D6-1DF3-4C06-8CEB-F681B2378BA8}">
      <dgm:prSet/>
      <dgm:spPr/>
      <dgm:t>
        <a:bodyPr/>
        <a:lstStyle/>
        <a:p>
          <a:endParaRPr lang="en-US"/>
        </a:p>
      </dgm:t>
    </dgm:pt>
    <dgm:pt modelId="{2CF6F4CF-8DAC-48AF-8ED1-FB01A1AB7405}" type="sibTrans" cxnId="{53E662D6-1DF3-4C06-8CEB-F681B2378BA8}">
      <dgm:prSet/>
      <dgm:spPr/>
      <dgm:t>
        <a:bodyPr/>
        <a:lstStyle/>
        <a:p>
          <a:endParaRPr lang="en-US"/>
        </a:p>
      </dgm:t>
    </dgm:pt>
    <dgm:pt modelId="{85E39C41-9CFA-4DF1-8491-B8845E5016AD}">
      <dgm:prSet/>
      <dgm:spPr/>
      <dgm:t>
        <a:bodyPr/>
        <a:lstStyle/>
        <a:p>
          <a:r>
            <a:rPr lang="cs-CZ"/>
            <a:t>zaměření na děti staršího školního věku</a:t>
          </a:r>
          <a:endParaRPr lang="en-US"/>
        </a:p>
      </dgm:t>
    </dgm:pt>
    <dgm:pt modelId="{BFF2659F-BCDD-4F03-9F2F-EF55E15413BF}" type="parTrans" cxnId="{A3F92E99-4854-43A8-A3C1-54C6856742C6}">
      <dgm:prSet/>
      <dgm:spPr/>
      <dgm:t>
        <a:bodyPr/>
        <a:lstStyle/>
        <a:p>
          <a:endParaRPr lang="en-US"/>
        </a:p>
      </dgm:t>
    </dgm:pt>
    <dgm:pt modelId="{34F8EA26-F2F2-407C-9BD3-22252F25E704}" type="sibTrans" cxnId="{A3F92E99-4854-43A8-A3C1-54C6856742C6}">
      <dgm:prSet/>
      <dgm:spPr/>
      <dgm:t>
        <a:bodyPr/>
        <a:lstStyle/>
        <a:p>
          <a:endParaRPr lang="en-US"/>
        </a:p>
      </dgm:t>
    </dgm:pt>
    <dgm:pt modelId="{8F0A1A64-3876-4926-81F0-091E402C5BE6}">
      <dgm:prSet/>
      <dgm:spPr/>
      <dgm:t>
        <a:bodyPr/>
        <a:lstStyle/>
        <a:p>
          <a:r>
            <a:rPr lang="cs-CZ"/>
            <a:t>- rozvoj kompetencí v různých oblastech jazykového vyučování </a:t>
          </a:r>
          <a:endParaRPr lang="en-US"/>
        </a:p>
      </dgm:t>
    </dgm:pt>
    <dgm:pt modelId="{F0287258-67A3-4E49-9CF7-6E787C9983F3}" type="parTrans" cxnId="{340C0CCB-1D9D-4A6A-8A9D-F31AE9EF8A05}">
      <dgm:prSet/>
      <dgm:spPr/>
      <dgm:t>
        <a:bodyPr/>
        <a:lstStyle/>
        <a:p>
          <a:endParaRPr lang="en-US"/>
        </a:p>
      </dgm:t>
    </dgm:pt>
    <dgm:pt modelId="{0B44F10E-DD50-49D9-A262-C0B85FCDE4DA}" type="sibTrans" cxnId="{340C0CCB-1D9D-4A6A-8A9D-F31AE9EF8A05}">
      <dgm:prSet/>
      <dgm:spPr/>
      <dgm:t>
        <a:bodyPr/>
        <a:lstStyle/>
        <a:p>
          <a:endParaRPr lang="en-US"/>
        </a:p>
      </dgm:t>
    </dgm:pt>
    <dgm:pt modelId="{1F3F0207-6346-4C47-8838-F6BE9045B26C}">
      <dgm:prSet/>
      <dgm:spPr/>
      <dgm:t>
        <a:bodyPr/>
        <a:lstStyle/>
        <a:p>
          <a:r>
            <a:rPr lang="cs-CZ"/>
            <a:t>- tvořivá gramatika</a:t>
          </a:r>
          <a:endParaRPr lang="en-US"/>
        </a:p>
      </dgm:t>
    </dgm:pt>
    <dgm:pt modelId="{E0CF84E3-6D93-4C63-BE2F-AD0104A83340}" type="parTrans" cxnId="{19DE5144-B22A-4F9C-B119-6AEEBE5567A1}">
      <dgm:prSet/>
      <dgm:spPr/>
      <dgm:t>
        <a:bodyPr/>
        <a:lstStyle/>
        <a:p>
          <a:endParaRPr lang="en-US"/>
        </a:p>
      </dgm:t>
    </dgm:pt>
    <dgm:pt modelId="{350445B6-D84D-4900-9597-150F6EEBBC24}" type="sibTrans" cxnId="{19DE5144-B22A-4F9C-B119-6AEEBE5567A1}">
      <dgm:prSet/>
      <dgm:spPr/>
      <dgm:t>
        <a:bodyPr/>
        <a:lstStyle/>
        <a:p>
          <a:endParaRPr lang="en-US"/>
        </a:p>
      </dgm:t>
    </dgm:pt>
    <dgm:pt modelId="{5F34D952-A56B-47D1-8835-CE6B8C23A7E2}">
      <dgm:prSet/>
      <dgm:spPr/>
      <dgm:t>
        <a:bodyPr/>
        <a:lstStyle/>
        <a:p>
          <a:r>
            <a:rPr lang="cs-CZ"/>
            <a:t>- pojetí 4 základních dovedností – poslech, čtení, mluvený projev, psaní  </a:t>
          </a:r>
          <a:endParaRPr lang="en-US"/>
        </a:p>
      </dgm:t>
    </dgm:pt>
    <dgm:pt modelId="{323B0C2E-44F2-468C-8221-A747E38FA36A}" type="parTrans" cxnId="{09555C6D-647F-4A17-988C-9D9F37D60EAF}">
      <dgm:prSet/>
      <dgm:spPr/>
      <dgm:t>
        <a:bodyPr/>
        <a:lstStyle/>
        <a:p>
          <a:endParaRPr lang="en-US"/>
        </a:p>
      </dgm:t>
    </dgm:pt>
    <dgm:pt modelId="{A4942966-62FF-49A6-B130-44297CF4C354}" type="sibTrans" cxnId="{09555C6D-647F-4A17-988C-9D9F37D60EAF}">
      <dgm:prSet/>
      <dgm:spPr/>
      <dgm:t>
        <a:bodyPr/>
        <a:lstStyle/>
        <a:p>
          <a:endParaRPr lang="en-US"/>
        </a:p>
      </dgm:t>
    </dgm:pt>
    <dgm:pt modelId="{0F30E933-966A-479E-A0A4-48524704F7EA}">
      <dgm:prSet/>
      <dgm:spPr/>
      <dgm:t>
        <a:bodyPr/>
        <a:lstStyle/>
        <a:p>
          <a:r>
            <a:rPr lang="cs-CZ"/>
            <a:t>využití informačních technologií ve výuce anglického jazyka – WhiteBoard atd.</a:t>
          </a:r>
          <a:endParaRPr lang="en-US"/>
        </a:p>
      </dgm:t>
    </dgm:pt>
    <dgm:pt modelId="{E2D73319-9CA8-402A-B8C9-F3F84591CE62}" type="parTrans" cxnId="{F1FD0567-0DF8-423C-8FE9-24F7D6BB7F8E}">
      <dgm:prSet/>
      <dgm:spPr/>
      <dgm:t>
        <a:bodyPr/>
        <a:lstStyle/>
        <a:p>
          <a:endParaRPr lang="en-US"/>
        </a:p>
      </dgm:t>
    </dgm:pt>
    <dgm:pt modelId="{E18DA138-9995-4D2F-920E-004427C98561}" type="sibTrans" cxnId="{F1FD0567-0DF8-423C-8FE9-24F7D6BB7F8E}">
      <dgm:prSet/>
      <dgm:spPr/>
      <dgm:t>
        <a:bodyPr/>
        <a:lstStyle/>
        <a:p>
          <a:endParaRPr lang="en-US"/>
        </a:p>
      </dgm:t>
    </dgm:pt>
    <dgm:pt modelId="{BFB8B813-8220-47A4-BBAE-C8EF0839751E}">
      <dgm:prSet/>
      <dgm:spPr/>
      <dgm:t>
        <a:bodyPr/>
        <a:lstStyle/>
        <a:p>
          <a:r>
            <a:rPr lang="cs-CZ"/>
            <a:t>- dramatická výchova </a:t>
          </a:r>
          <a:endParaRPr lang="en-US"/>
        </a:p>
      </dgm:t>
    </dgm:pt>
    <dgm:pt modelId="{CE955053-D98A-4E7E-A1F7-D201D94C4647}" type="parTrans" cxnId="{89B9EB70-CE5F-42A7-837F-888806E2A16C}">
      <dgm:prSet/>
      <dgm:spPr/>
      <dgm:t>
        <a:bodyPr/>
        <a:lstStyle/>
        <a:p>
          <a:endParaRPr lang="en-US"/>
        </a:p>
      </dgm:t>
    </dgm:pt>
    <dgm:pt modelId="{C9E53CD1-69E6-4F5D-9905-869DED568BE4}" type="sibTrans" cxnId="{89B9EB70-CE5F-42A7-837F-888806E2A16C}">
      <dgm:prSet/>
      <dgm:spPr/>
      <dgm:t>
        <a:bodyPr/>
        <a:lstStyle/>
        <a:p>
          <a:endParaRPr lang="en-US"/>
        </a:p>
      </dgm:t>
    </dgm:pt>
    <dgm:pt modelId="{1D5DB311-F546-43E6-AD32-BA6C6DC315D6}">
      <dgm:prSet/>
      <dgm:spPr/>
      <dgm:t>
        <a:bodyPr/>
        <a:lstStyle/>
        <a:p>
          <a:r>
            <a:rPr lang="cs-CZ"/>
            <a:t>- podpora motivace žáků</a:t>
          </a:r>
          <a:endParaRPr lang="en-US"/>
        </a:p>
      </dgm:t>
    </dgm:pt>
    <dgm:pt modelId="{911330A1-D2AF-47A4-8EE1-EC856AC645A5}" type="parTrans" cxnId="{27404163-B0FE-4F1A-B368-281825B7BBB3}">
      <dgm:prSet/>
      <dgm:spPr/>
      <dgm:t>
        <a:bodyPr/>
        <a:lstStyle/>
        <a:p>
          <a:endParaRPr lang="en-US"/>
        </a:p>
      </dgm:t>
    </dgm:pt>
    <dgm:pt modelId="{B0965AE9-C82C-43C4-8607-43CD98FFE5DD}" type="sibTrans" cxnId="{27404163-B0FE-4F1A-B368-281825B7BBB3}">
      <dgm:prSet/>
      <dgm:spPr/>
      <dgm:t>
        <a:bodyPr/>
        <a:lstStyle/>
        <a:p>
          <a:endParaRPr lang="en-US"/>
        </a:p>
      </dgm:t>
    </dgm:pt>
    <dgm:pt modelId="{ACD9C736-2ABD-43D1-847A-09EA8D222A02}">
      <dgm:prSet/>
      <dgm:spPr/>
      <dgm:t>
        <a:bodyPr/>
        <a:lstStyle/>
        <a:p>
          <a:r>
            <a:rPr lang="cs-CZ"/>
            <a:t>- návštěva anglické základní školy</a:t>
          </a:r>
          <a:endParaRPr lang="en-US"/>
        </a:p>
      </dgm:t>
    </dgm:pt>
    <dgm:pt modelId="{A0718B35-D847-4ED6-834B-2A9AF334C3E5}" type="parTrans" cxnId="{F82A422A-451E-4B15-AA88-B7DAF2FE29ED}">
      <dgm:prSet/>
      <dgm:spPr/>
      <dgm:t>
        <a:bodyPr/>
        <a:lstStyle/>
        <a:p>
          <a:endParaRPr lang="en-US"/>
        </a:p>
      </dgm:t>
    </dgm:pt>
    <dgm:pt modelId="{279E3301-5302-458E-B05B-47D080222E2C}" type="sibTrans" cxnId="{F82A422A-451E-4B15-AA88-B7DAF2FE29ED}">
      <dgm:prSet/>
      <dgm:spPr/>
      <dgm:t>
        <a:bodyPr/>
        <a:lstStyle/>
        <a:p>
          <a:endParaRPr lang="en-US"/>
        </a:p>
      </dgm:t>
    </dgm:pt>
    <dgm:pt modelId="{4E48D91E-5422-45A6-86D9-070E391E212D}" type="pres">
      <dgm:prSet presAssocID="{C63D97A2-A0AB-4E41-A783-7C27475754EC}" presName="linear" presStyleCnt="0">
        <dgm:presLayoutVars>
          <dgm:animLvl val="lvl"/>
          <dgm:resizeHandles val="exact"/>
        </dgm:presLayoutVars>
      </dgm:prSet>
      <dgm:spPr/>
    </dgm:pt>
    <dgm:pt modelId="{F3641B50-8AA7-4F4B-9F0F-6B6D32829BE6}" type="pres">
      <dgm:prSet presAssocID="{09A403BD-E108-48D0-8A03-8B8F043E003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38D82F0-6229-4780-A79B-2ACB130B4C41}" type="pres">
      <dgm:prSet presAssocID="{562A571A-6421-4E7F-AD74-5695643ACE30}" presName="spacer" presStyleCnt="0"/>
      <dgm:spPr/>
    </dgm:pt>
    <dgm:pt modelId="{11D26FCB-7945-4D16-8BCC-E9E88C9D3A76}" type="pres">
      <dgm:prSet presAssocID="{8E6B34E0-3A69-4428-8C32-EA75F7EE3E8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F891BBA-A6F6-44D3-90CF-F47BF443A754}" type="pres">
      <dgm:prSet presAssocID="{37E0EBCA-D369-4FAF-A9F9-4E001B5EABEB}" presName="spacer" presStyleCnt="0"/>
      <dgm:spPr/>
    </dgm:pt>
    <dgm:pt modelId="{7B97EE2F-3551-4ACF-80E8-F3A70F3D5492}" type="pres">
      <dgm:prSet presAssocID="{175A49EB-F430-4CA0-A71B-9D932957AC6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ECD3DE6-A56F-4029-9EF4-30F747A5A203}" type="pres">
      <dgm:prSet presAssocID="{2CF6F4CF-8DAC-48AF-8ED1-FB01A1AB7405}" presName="spacer" presStyleCnt="0"/>
      <dgm:spPr/>
    </dgm:pt>
    <dgm:pt modelId="{A0D0433C-E496-40C7-BA3D-550C5134E803}" type="pres">
      <dgm:prSet presAssocID="{85E39C41-9CFA-4DF1-8491-B8845E5016A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BA6FCA1-B465-4DD9-88B7-A84B2AAD728A}" type="pres">
      <dgm:prSet presAssocID="{34F8EA26-F2F2-407C-9BD3-22252F25E704}" presName="spacer" presStyleCnt="0"/>
      <dgm:spPr/>
    </dgm:pt>
    <dgm:pt modelId="{4B7A28C8-BCF0-4EF0-8969-B08B874FDC4D}" type="pres">
      <dgm:prSet presAssocID="{8F0A1A64-3876-4926-81F0-091E402C5BE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5D04AF4-52DE-45FD-B56B-C431F945ABA3}" type="pres">
      <dgm:prSet presAssocID="{0B44F10E-DD50-49D9-A262-C0B85FCDE4DA}" presName="spacer" presStyleCnt="0"/>
      <dgm:spPr/>
    </dgm:pt>
    <dgm:pt modelId="{FE457E45-6A5C-474D-9349-0A128E46C529}" type="pres">
      <dgm:prSet presAssocID="{1F3F0207-6346-4C47-8838-F6BE9045B26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4551542-3A13-4ABD-A3F9-C2C9548E2717}" type="pres">
      <dgm:prSet presAssocID="{350445B6-D84D-4900-9597-150F6EEBBC24}" presName="spacer" presStyleCnt="0"/>
      <dgm:spPr/>
    </dgm:pt>
    <dgm:pt modelId="{8546A2B4-41F9-40E1-8F47-7DB4E786A829}" type="pres">
      <dgm:prSet presAssocID="{5F34D952-A56B-47D1-8835-CE6B8C23A7E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7EBEFE6-AE76-4B83-930C-F45678443BE2}" type="pres">
      <dgm:prSet presAssocID="{5F34D952-A56B-47D1-8835-CE6B8C23A7E2}" presName="childText" presStyleLbl="revTx" presStyleIdx="0" presStyleCnt="1">
        <dgm:presLayoutVars>
          <dgm:bulletEnabled val="1"/>
        </dgm:presLayoutVars>
      </dgm:prSet>
      <dgm:spPr/>
    </dgm:pt>
    <dgm:pt modelId="{C47DD383-4252-4D22-AA56-C23AF252D623}" type="pres">
      <dgm:prSet presAssocID="{BFB8B813-8220-47A4-BBAE-C8EF0839751E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5794796-E39C-4FFB-A413-DBCEC894FBE7}" type="pres">
      <dgm:prSet presAssocID="{C9E53CD1-69E6-4F5D-9905-869DED568BE4}" presName="spacer" presStyleCnt="0"/>
      <dgm:spPr/>
    </dgm:pt>
    <dgm:pt modelId="{4634F297-8A5C-4DC4-A862-0630EE2C3CC2}" type="pres">
      <dgm:prSet presAssocID="{1D5DB311-F546-43E6-AD32-BA6C6DC315D6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D93597CC-1B1F-421A-871B-5C5404205849}" type="pres">
      <dgm:prSet presAssocID="{B0965AE9-C82C-43C4-8607-43CD98FFE5DD}" presName="spacer" presStyleCnt="0"/>
      <dgm:spPr/>
    </dgm:pt>
    <dgm:pt modelId="{0E408587-B5D8-48E2-B83B-C09A75715609}" type="pres">
      <dgm:prSet presAssocID="{ACD9C736-2ABD-43D1-847A-09EA8D222A0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F82A422A-451E-4B15-AA88-B7DAF2FE29ED}" srcId="{C63D97A2-A0AB-4E41-A783-7C27475754EC}" destId="{ACD9C736-2ABD-43D1-847A-09EA8D222A02}" srcOrd="9" destOrd="0" parTransId="{A0718B35-D847-4ED6-834B-2A9AF334C3E5}" sibTransId="{279E3301-5302-458E-B05B-47D080222E2C}"/>
    <dgm:cxn modelId="{4355CE37-63FD-43A9-946A-4FBE0812AC79}" type="presOf" srcId="{85E39C41-9CFA-4DF1-8491-B8845E5016AD}" destId="{A0D0433C-E496-40C7-BA3D-550C5134E803}" srcOrd="0" destOrd="0" presId="urn:microsoft.com/office/officeart/2005/8/layout/vList2"/>
    <dgm:cxn modelId="{8949433C-4B57-402D-A286-7659D5DCFC86}" type="presOf" srcId="{1D5DB311-F546-43E6-AD32-BA6C6DC315D6}" destId="{4634F297-8A5C-4DC4-A862-0630EE2C3CC2}" srcOrd="0" destOrd="0" presId="urn:microsoft.com/office/officeart/2005/8/layout/vList2"/>
    <dgm:cxn modelId="{27404163-B0FE-4F1A-B368-281825B7BBB3}" srcId="{C63D97A2-A0AB-4E41-A783-7C27475754EC}" destId="{1D5DB311-F546-43E6-AD32-BA6C6DC315D6}" srcOrd="8" destOrd="0" parTransId="{911330A1-D2AF-47A4-8EE1-EC856AC645A5}" sibTransId="{B0965AE9-C82C-43C4-8607-43CD98FFE5DD}"/>
    <dgm:cxn modelId="{19DE5144-B22A-4F9C-B119-6AEEBE5567A1}" srcId="{C63D97A2-A0AB-4E41-A783-7C27475754EC}" destId="{1F3F0207-6346-4C47-8838-F6BE9045B26C}" srcOrd="5" destOrd="0" parTransId="{E0CF84E3-6D93-4C63-BE2F-AD0104A83340}" sibTransId="{350445B6-D84D-4900-9597-150F6EEBBC24}"/>
    <dgm:cxn modelId="{F1FD0567-0DF8-423C-8FE9-24F7D6BB7F8E}" srcId="{5F34D952-A56B-47D1-8835-CE6B8C23A7E2}" destId="{0F30E933-966A-479E-A0A4-48524704F7EA}" srcOrd="0" destOrd="0" parTransId="{E2D73319-9CA8-402A-B8C9-F3F84591CE62}" sibTransId="{E18DA138-9995-4D2F-920E-004427C98561}"/>
    <dgm:cxn modelId="{0EDD1F49-8C8B-4A2B-803A-B648544A371E}" type="presOf" srcId="{5F34D952-A56B-47D1-8835-CE6B8C23A7E2}" destId="{8546A2B4-41F9-40E1-8F47-7DB4E786A829}" srcOrd="0" destOrd="0" presId="urn:microsoft.com/office/officeart/2005/8/layout/vList2"/>
    <dgm:cxn modelId="{09555C6D-647F-4A17-988C-9D9F37D60EAF}" srcId="{C63D97A2-A0AB-4E41-A783-7C27475754EC}" destId="{5F34D952-A56B-47D1-8835-CE6B8C23A7E2}" srcOrd="6" destOrd="0" parTransId="{323B0C2E-44F2-468C-8221-A747E38FA36A}" sibTransId="{A4942966-62FF-49A6-B130-44297CF4C354}"/>
    <dgm:cxn modelId="{89B9EB70-CE5F-42A7-837F-888806E2A16C}" srcId="{C63D97A2-A0AB-4E41-A783-7C27475754EC}" destId="{BFB8B813-8220-47A4-BBAE-C8EF0839751E}" srcOrd="7" destOrd="0" parTransId="{CE955053-D98A-4E7E-A1F7-D201D94C4647}" sibTransId="{C9E53CD1-69E6-4F5D-9905-869DED568BE4}"/>
    <dgm:cxn modelId="{C9F9E085-1BDF-488A-9A0A-47807B1A5E52}" srcId="{C63D97A2-A0AB-4E41-A783-7C27475754EC}" destId="{09A403BD-E108-48D0-8A03-8B8F043E003D}" srcOrd="0" destOrd="0" parTransId="{AA7E9425-15B0-4EAD-9140-C3B0E089799D}" sibTransId="{562A571A-6421-4E7F-AD74-5695643ACE30}"/>
    <dgm:cxn modelId="{F60CF189-D750-4B1B-BCA9-D74D285918CD}" type="presOf" srcId="{0F30E933-966A-479E-A0A4-48524704F7EA}" destId="{B7EBEFE6-AE76-4B83-930C-F45678443BE2}" srcOrd="0" destOrd="0" presId="urn:microsoft.com/office/officeart/2005/8/layout/vList2"/>
    <dgm:cxn modelId="{8A58CD8A-BDD1-466F-BC87-48D93273E1C5}" type="presOf" srcId="{8E6B34E0-3A69-4428-8C32-EA75F7EE3E81}" destId="{11D26FCB-7945-4D16-8BCC-E9E88C9D3A76}" srcOrd="0" destOrd="0" presId="urn:microsoft.com/office/officeart/2005/8/layout/vList2"/>
    <dgm:cxn modelId="{A3F92E99-4854-43A8-A3C1-54C6856742C6}" srcId="{C63D97A2-A0AB-4E41-A783-7C27475754EC}" destId="{85E39C41-9CFA-4DF1-8491-B8845E5016AD}" srcOrd="3" destOrd="0" parTransId="{BFF2659F-BCDD-4F03-9F2F-EF55E15413BF}" sibTransId="{34F8EA26-F2F2-407C-9BD3-22252F25E704}"/>
    <dgm:cxn modelId="{E100E699-55CB-409B-88E1-CCEBB5E3F70B}" type="presOf" srcId="{09A403BD-E108-48D0-8A03-8B8F043E003D}" destId="{F3641B50-8AA7-4F4B-9F0F-6B6D32829BE6}" srcOrd="0" destOrd="0" presId="urn:microsoft.com/office/officeart/2005/8/layout/vList2"/>
    <dgm:cxn modelId="{E36F81A6-0A39-4C42-8FAF-A09A6A24BAC2}" type="presOf" srcId="{1F3F0207-6346-4C47-8838-F6BE9045B26C}" destId="{FE457E45-6A5C-474D-9349-0A128E46C529}" srcOrd="0" destOrd="0" presId="urn:microsoft.com/office/officeart/2005/8/layout/vList2"/>
    <dgm:cxn modelId="{7400D5AF-88A9-459B-90AE-9F46FF99A227}" type="presOf" srcId="{175A49EB-F430-4CA0-A71B-9D932957AC66}" destId="{7B97EE2F-3551-4ACF-80E8-F3A70F3D5492}" srcOrd="0" destOrd="0" presId="urn:microsoft.com/office/officeart/2005/8/layout/vList2"/>
    <dgm:cxn modelId="{85D8D5BA-D361-4DBF-91A3-A0C2D5741BC0}" type="presOf" srcId="{ACD9C736-2ABD-43D1-847A-09EA8D222A02}" destId="{0E408587-B5D8-48E2-B83B-C09A75715609}" srcOrd="0" destOrd="0" presId="urn:microsoft.com/office/officeart/2005/8/layout/vList2"/>
    <dgm:cxn modelId="{340C0CCB-1D9D-4A6A-8A9D-F31AE9EF8A05}" srcId="{C63D97A2-A0AB-4E41-A783-7C27475754EC}" destId="{8F0A1A64-3876-4926-81F0-091E402C5BE6}" srcOrd="4" destOrd="0" parTransId="{F0287258-67A3-4E49-9CF7-6E787C9983F3}" sibTransId="{0B44F10E-DD50-49D9-A262-C0B85FCDE4DA}"/>
    <dgm:cxn modelId="{05FCD6D4-49F8-45FE-ACE5-018C2232A02C}" type="presOf" srcId="{C63D97A2-A0AB-4E41-A783-7C27475754EC}" destId="{4E48D91E-5422-45A6-86D9-070E391E212D}" srcOrd="0" destOrd="0" presId="urn:microsoft.com/office/officeart/2005/8/layout/vList2"/>
    <dgm:cxn modelId="{53E662D6-1DF3-4C06-8CEB-F681B2378BA8}" srcId="{C63D97A2-A0AB-4E41-A783-7C27475754EC}" destId="{175A49EB-F430-4CA0-A71B-9D932957AC66}" srcOrd="2" destOrd="0" parTransId="{3F49F0EF-D3B7-4A9A-A0B2-4A470AC24AE6}" sibTransId="{2CF6F4CF-8DAC-48AF-8ED1-FB01A1AB7405}"/>
    <dgm:cxn modelId="{4E7B4EE8-BD5C-40E9-8D95-2B47CE2172D7}" type="presOf" srcId="{BFB8B813-8220-47A4-BBAE-C8EF0839751E}" destId="{C47DD383-4252-4D22-AA56-C23AF252D623}" srcOrd="0" destOrd="0" presId="urn:microsoft.com/office/officeart/2005/8/layout/vList2"/>
    <dgm:cxn modelId="{0B0FBDED-DDB6-4DAB-ABB3-EAA3802580E1}" srcId="{C63D97A2-A0AB-4E41-A783-7C27475754EC}" destId="{8E6B34E0-3A69-4428-8C32-EA75F7EE3E81}" srcOrd="1" destOrd="0" parTransId="{DB7B4557-D921-4BBD-BF94-CA5BF44B1112}" sibTransId="{37E0EBCA-D369-4FAF-A9F9-4E001B5EABEB}"/>
    <dgm:cxn modelId="{B2DAB0F8-DE44-400B-B1B8-C33EE8CD4440}" type="presOf" srcId="{8F0A1A64-3876-4926-81F0-091E402C5BE6}" destId="{4B7A28C8-BCF0-4EF0-8969-B08B874FDC4D}" srcOrd="0" destOrd="0" presId="urn:microsoft.com/office/officeart/2005/8/layout/vList2"/>
    <dgm:cxn modelId="{4C526658-8988-4D3F-A287-FEFE3114B249}" type="presParOf" srcId="{4E48D91E-5422-45A6-86D9-070E391E212D}" destId="{F3641B50-8AA7-4F4B-9F0F-6B6D32829BE6}" srcOrd="0" destOrd="0" presId="urn:microsoft.com/office/officeart/2005/8/layout/vList2"/>
    <dgm:cxn modelId="{DE8E11B3-9B0B-438F-838F-B5C4CB56DD6E}" type="presParOf" srcId="{4E48D91E-5422-45A6-86D9-070E391E212D}" destId="{538D82F0-6229-4780-A79B-2ACB130B4C41}" srcOrd="1" destOrd="0" presId="urn:microsoft.com/office/officeart/2005/8/layout/vList2"/>
    <dgm:cxn modelId="{078E94EE-68E6-4E8D-B68E-438C4568B7A4}" type="presParOf" srcId="{4E48D91E-5422-45A6-86D9-070E391E212D}" destId="{11D26FCB-7945-4D16-8BCC-E9E88C9D3A76}" srcOrd="2" destOrd="0" presId="urn:microsoft.com/office/officeart/2005/8/layout/vList2"/>
    <dgm:cxn modelId="{14F05E97-880D-4457-A9BC-52A67A31BC7F}" type="presParOf" srcId="{4E48D91E-5422-45A6-86D9-070E391E212D}" destId="{9F891BBA-A6F6-44D3-90CF-F47BF443A754}" srcOrd="3" destOrd="0" presId="urn:microsoft.com/office/officeart/2005/8/layout/vList2"/>
    <dgm:cxn modelId="{75589E2F-7880-4CFF-A1FF-3816215DE087}" type="presParOf" srcId="{4E48D91E-5422-45A6-86D9-070E391E212D}" destId="{7B97EE2F-3551-4ACF-80E8-F3A70F3D5492}" srcOrd="4" destOrd="0" presId="urn:microsoft.com/office/officeart/2005/8/layout/vList2"/>
    <dgm:cxn modelId="{8C6B493A-29CA-4934-BD1A-51B1ADB8CCC2}" type="presParOf" srcId="{4E48D91E-5422-45A6-86D9-070E391E212D}" destId="{6ECD3DE6-A56F-4029-9EF4-30F747A5A203}" srcOrd="5" destOrd="0" presId="urn:microsoft.com/office/officeart/2005/8/layout/vList2"/>
    <dgm:cxn modelId="{4EEE39C7-20FC-424D-8841-C7A184A13D85}" type="presParOf" srcId="{4E48D91E-5422-45A6-86D9-070E391E212D}" destId="{A0D0433C-E496-40C7-BA3D-550C5134E803}" srcOrd="6" destOrd="0" presId="urn:microsoft.com/office/officeart/2005/8/layout/vList2"/>
    <dgm:cxn modelId="{BFC54EAC-FB29-4034-BB13-F93C4CE8A061}" type="presParOf" srcId="{4E48D91E-5422-45A6-86D9-070E391E212D}" destId="{ABA6FCA1-B465-4DD9-88B7-A84B2AAD728A}" srcOrd="7" destOrd="0" presId="urn:microsoft.com/office/officeart/2005/8/layout/vList2"/>
    <dgm:cxn modelId="{3B200538-27D1-4A8E-8DCA-3EAE09184E68}" type="presParOf" srcId="{4E48D91E-5422-45A6-86D9-070E391E212D}" destId="{4B7A28C8-BCF0-4EF0-8969-B08B874FDC4D}" srcOrd="8" destOrd="0" presId="urn:microsoft.com/office/officeart/2005/8/layout/vList2"/>
    <dgm:cxn modelId="{7817C838-DCF9-42FB-91BB-9499DBB47E14}" type="presParOf" srcId="{4E48D91E-5422-45A6-86D9-070E391E212D}" destId="{65D04AF4-52DE-45FD-B56B-C431F945ABA3}" srcOrd="9" destOrd="0" presId="urn:microsoft.com/office/officeart/2005/8/layout/vList2"/>
    <dgm:cxn modelId="{EB9331D8-A69B-4490-80A0-74B3EAC7DEE8}" type="presParOf" srcId="{4E48D91E-5422-45A6-86D9-070E391E212D}" destId="{FE457E45-6A5C-474D-9349-0A128E46C529}" srcOrd="10" destOrd="0" presId="urn:microsoft.com/office/officeart/2005/8/layout/vList2"/>
    <dgm:cxn modelId="{8EFD458D-3073-440F-8070-47273A73792D}" type="presParOf" srcId="{4E48D91E-5422-45A6-86D9-070E391E212D}" destId="{34551542-3A13-4ABD-A3F9-C2C9548E2717}" srcOrd="11" destOrd="0" presId="urn:microsoft.com/office/officeart/2005/8/layout/vList2"/>
    <dgm:cxn modelId="{F6C0013D-DC7B-452E-A553-28F4E586F45F}" type="presParOf" srcId="{4E48D91E-5422-45A6-86D9-070E391E212D}" destId="{8546A2B4-41F9-40E1-8F47-7DB4E786A829}" srcOrd="12" destOrd="0" presId="urn:microsoft.com/office/officeart/2005/8/layout/vList2"/>
    <dgm:cxn modelId="{B7261FA5-901F-428A-B580-EFF0BFBA91A7}" type="presParOf" srcId="{4E48D91E-5422-45A6-86D9-070E391E212D}" destId="{B7EBEFE6-AE76-4B83-930C-F45678443BE2}" srcOrd="13" destOrd="0" presId="urn:microsoft.com/office/officeart/2005/8/layout/vList2"/>
    <dgm:cxn modelId="{8376906E-42E8-46B6-9311-F256317C60B1}" type="presParOf" srcId="{4E48D91E-5422-45A6-86D9-070E391E212D}" destId="{C47DD383-4252-4D22-AA56-C23AF252D623}" srcOrd="14" destOrd="0" presId="urn:microsoft.com/office/officeart/2005/8/layout/vList2"/>
    <dgm:cxn modelId="{679E9E34-FE9E-4A52-B546-C927FF85224C}" type="presParOf" srcId="{4E48D91E-5422-45A6-86D9-070E391E212D}" destId="{A5794796-E39C-4FFB-A413-DBCEC894FBE7}" srcOrd="15" destOrd="0" presId="urn:microsoft.com/office/officeart/2005/8/layout/vList2"/>
    <dgm:cxn modelId="{8E86F4F3-1D14-40C0-A25C-70F2DB0B8F94}" type="presParOf" srcId="{4E48D91E-5422-45A6-86D9-070E391E212D}" destId="{4634F297-8A5C-4DC4-A862-0630EE2C3CC2}" srcOrd="16" destOrd="0" presId="urn:microsoft.com/office/officeart/2005/8/layout/vList2"/>
    <dgm:cxn modelId="{ADDA7EF0-B338-4D5C-9D0B-F28114139630}" type="presParOf" srcId="{4E48D91E-5422-45A6-86D9-070E391E212D}" destId="{D93597CC-1B1F-421A-871B-5C5404205849}" srcOrd="17" destOrd="0" presId="urn:microsoft.com/office/officeart/2005/8/layout/vList2"/>
    <dgm:cxn modelId="{2AF7B82A-B2DF-442E-9AE8-98AC3CFBDDA1}" type="presParOf" srcId="{4E48D91E-5422-45A6-86D9-070E391E212D}" destId="{0E408587-B5D8-48E2-B83B-C09A7571560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64BD3-8296-42E2-97F6-63F9085AF6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EF04894-2B1D-4BF1-9C98-C47C2A95F3F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Diseminační aktivity:</a:t>
          </a:r>
          <a:endParaRPr lang="en-US"/>
        </a:p>
      </dgm:t>
    </dgm:pt>
    <dgm:pt modelId="{62B861A7-86D6-48FA-957F-8D371DF734D8}" type="parTrans" cxnId="{A075F193-AAF1-4AE8-8C89-CC164BE29889}">
      <dgm:prSet/>
      <dgm:spPr/>
      <dgm:t>
        <a:bodyPr/>
        <a:lstStyle/>
        <a:p>
          <a:endParaRPr lang="en-US"/>
        </a:p>
      </dgm:t>
    </dgm:pt>
    <dgm:pt modelId="{221DA561-D03D-424D-9609-B4021C411408}" type="sibTrans" cxnId="{A075F193-AAF1-4AE8-8C89-CC164BE29889}">
      <dgm:prSet/>
      <dgm:spPr/>
      <dgm:t>
        <a:bodyPr/>
        <a:lstStyle/>
        <a:p>
          <a:endParaRPr lang="en-US"/>
        </a:p>
      </dgm:t>
    </dgm:pt>
    <dgm:pt modelId="{00704816-B145-40F3-BDDD-9A3EA164DC4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sdílení zkušeností a poznatků:</a:t>
          </a:r>
          <a:endParaRPr lang="en-US"/>
        </a:p>
      </dgm:t>
    </dgm:pt>
    <dgm:pt modelId="{192BD01A-29C6-4322-BB45-7F115A0C96FD}" type="parTrans" cxnId="{420CCA0E-37F0-4F2E-852A-C1F9423E0B0F}">
      <dgm:prSet/>
      <dgm:spPr/>
      <dgm:t>
        <a:bodyPr/>
        <a:lstStyle/>
        <a:p>
          <a:endParaRPr lang="en-US"/>
        </a:p>
      </dgm:t>
    </dgm:pt>
    <dgm:pt modelId="{D016860D-3E63-4CF8-A7F3-D4460F780B9E}" type="sibTrans" cxnId="{420CCA0E-37F0-4F2E-852A-C1F9423E0B0F}">
      <dgm:prSet/>
      <dgm:spPr/>
      <dgm:t>
        <a:bodyPr/>
        <a:lstStyle/>
        <a:p>
          <a:endParaRPr lang="en-US"/>
        </a:p>
      </dgm:t>
    </dgm:pt>
    <dgm:pt modelId="{D7852BD7-494C-480B-8A2F-E477C3B866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tisk</a:t>
          </a:r>
          <a:endParaRPr lang="en-US"/>
        </a:p>
      </dgm:t>
    </dgm:pt>
    <dgm:pt modelId="{167B6EB1-43DA-4891-88AE-2AC889413DD7}" type="parTrans" cxnId="{1B99E95A-FD71-442E-A092-E53DCAC6CCEA}">
      <dgm:prSet/>
      <dgm:spPr/>
      <dgm:t>
        <a:bodyPr/>
        <a:lstStyle/>
        <a:p>
          <a:endParaRPr lang="en-US"/>
        </a:p>
      </dgm:t>
    </dgm:pt>
    <dgm:pt modelId="{6F4FBEB4-9A89-4024-83D6-C5E7BB9BB40C}" type="sibTrans" cxnId="{1B99E95A-FD71-442E-A092-E53DCAC6CCEA}">
      <dgm:prSet/>
      <dgm:spPr/>
      <dgm:t>
        <a:bodyPr/>
        <a:lstStyle/>
        <a:p>
          <a:endParaRPr lang="en-US"/>
        </a:p>
      </dgm:t>
    </dgm:pt>
    <dgm:pt modelId="{5A4DC6B6-DCD4-451A-8764-AD20B4DA427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facebook</a:t>
          </a:r>
          <a:endParaRPr lang="en-US"/>
        </a:p>
      </dgm:t>
    </dgm:pt>
    <dgm:pt modelId="{0272178B-DEC1-470A-96C0-CFC67506A8AC}" type="parTrans" cxnId="{F57A6F9A-0F7F-439E-B201-E5DBF4724B6E}">
      <dgm:prSet/>
      <dgm:spPr/>
      <dgm:t>
        <a:bodyPr/>
        <a:lstStyle/>
        <a:p>
          <a:endParaRPr lang="en-US"/>
        </a:p>
      </dgm:t>
    </dgm:pt>
    <dgm:pt modelId="{6C1FBE21-F7C4-46D5-A80D-83EF78992384}" type="sibTrans" cxnId="{F57A6F9A-0F7F-439E-B201-E5DBF4724B6E}">
      <dgm:prSet/>
      <dgm:spPr/>
      <dgm:t>
        <a:bodyPr/>
        <a:lstStyle/>
        <a:p>
          <a:endParaRPr lang="en-US"/>
        </a:p>
      </dgm:t>
    </dgm:pt>
    <dgm:pt modelId="{2B33C874-D2F6-424A-A734-3BEE7FB3DBC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webové stránky školy, Výroční zpráva školy</a:t>
          </a:r>
          <a:endParaRPr lang="en-US"/>
        </a:p>
      </dgm:t>
    </dgm:pt>
    <dgm:pt modelId="{5B36DE0E-A947-4650-80CC-61CC10B560A3}" type="parTrans" cxnId="{C4DF3588-5A20-4EB4-BC7F-E1B3BE91139C}">
      <dgm:prSet/>
      <dgm:spPr/>
      <dgm:t>
        <a:bodyPr/>
        <a:lstStyle/>
        <a:p>
          <a:endParaRPr lang="en-US"/>
        </a:p>
      </dgm:t>
    </dgm:pt>
    <dgm:pt modelId="{7C17735D-D3B9-418C-B7B7-8D05B66B9127}" type="sibTrans" cxnId="{C4DF3588-5A20-4EB4-BC7F-E1B3BE91139C}">
      <dgm:prSet/>
      <dgm:spPr/>
      <dgm:t>
        <a:bodyPr/>
        <a:lstStyle/>
        <a:p>
          <a:endParaRPr lang="en-US"/>
        </a:p>
      </dgm:t>
    </dgm:pt>
    <dgm:pt modelId="{F250525B-87FD-43ED-9234-63DAE61C173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hodnotící zprávy – agentura jazyky v zahraničí, NAEP</a:t>
          </a:r>
          <a:endParaRPr lang="en-US"/>
        </a:p>
      </dgm:t>
    </dgm:pt>
    <dgm:pt modelId="{CB23B6F2-7EAD-4474-9B1B-C210DA21D201}" type="parTrans" cxnId="{184FD589-8EB7-4DC9-998F-641E0E792F92}">
      <dgm:prSet/>
      <dgm:spPr/>
      <dgm:t>
        <a:bodyPr/>
        <a:lstStyle/>
        <a:p>
          <a:endParaRPr lang="en-US"/>
        </a:p>
      </dgm:t>
    </dgm:pt>
    <dgm:pt modelId="{162E5989-4C30-4185-A476-25CA981A09EA}" type="sibTrans" cxnId="{184FD589-8EB7-4DC9-998F-641E0E792F92}">
      <dgm:prSet/>
      <dgm:spPr/>
      <dgm:t>
        <a:bodyPr/>
        <a:lstStyle/>
        <a:p>
          <a:endParaRPr lang="en-US"/>
        </a:p>
      </dgm:t>
    </dgm:pt>
    <dgm:pt modelId="{24368F38-F49C-4C8D-B65D-EAE10202899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semináře</a:t>
          </a:r>
          <a:endParaRPr lang="en-US"/>
        </a:p>
      </dgm:t>
    </dgm:pt>
    <dgm:pt modelId="{8999B87D-6E69-4FC7-ABF0-765D62E10E8E}" type="parTrans" cxnId="{03492D17-17F2-4E30-B2BE-D630A1CBA1AA}">
      <dgm:prSet/>
      <dgm:spPr/>
      <dgm:t>
        <a:bodyPr/>
        <a:lstStyle/>
        <a:p>
          <a:endParaRPr lang="en-US"/>
        </a:p>
      </dgm:t>
    </dgm:pt>
    <dgm:pt modelId="{9F1B54E5-27EE-47CB-8CC9-DACB83830BBA}" type="sibTrans" cxnId="{03492D17-17F2-4E30-B2BE-D630A1CBA1AA}">
      <dgm:prSet/>
      <dgm:spPr/>
      <dgm:t>
        <a:bodyPr/>
        <a:lstStyle/>
        <a:p>
          <a:endParaRPr lang="en-US"/>
        </a:p>
      </dgm:t>
    </dgm:pt>
    <dgm:pt modelId="{2873B693-C5CE-4E07-AD52-50A65BD1A7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akce ErasmusDays 2019</a:t>
          </a:r>
          <a:endParaRPr lang="en-US"/>
        </a:p>
      </dgm:t>
    </dgm:pt>
    <dgm:pt modelId="{A24A7153-F03B-4C65-9D60-02927810C502}" type="parTrans" cxnId="{69076406-68E6-4E57-A2BA-07B3F4C3E8D7}">
      <dgm:prSet/>
      <dgm:spPr/>
      <dgm:t>
        <a:bodyPr/>
        <a:lstStyle/>
        <a:p>
          <a:endParaRPr lang="en-US"/>
        </a:p>
      </dgm:t>
    </dgm:pt>
    <dgm:pt modelId="{003DEB63-D310-4164-8C4A-8F51101F68F1}" type="sibTrans" cxnId="{69076406-68E6-4E57-A2BA-07B3F4C3E8D7}">
      <dgm:prSet/>
      <dgm:spPr/>
      <dgm:t>
        <a:bodyPr/>
        <a:lstStyle/>
        <a:p>
          <a:endParaRPr lang="en-US"/>
        </a:p>
      </dgm:t>
    </dgm:pt>
    <dgm:pt modelId="{1A389162-618D-4489-BE59-DE44AAAF02B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Podání závěrečné zprávy – prosinec 2019 </a:t>
          </a:r>
          <a:endParaRPr lang="en-US"/>
        </a:p>
      </dgm:t>
    </dgm:pt>
    <dgm:pt modelId="{8287EB66-C416-43BB-A267-77FCD70C9E49}" type="parTrans" cxnId="{B160ADDD-85D2-440A-A612-B15D6C0B97AA}">
      <dgm:prSet/>
      <dgm:spPr/>
      <dgm:t>
        <a:bodyPr/>
        <a:lstStyle/>
        <a:p>
          <a:endParaRPr lang="en-US"/>
        </a:p>
      </dgm:t>
    </dgm:pt>
    <dgm:pt modelId="{D38B24CC-7EF4-4F6E-893F-715D02CC1516}" type="sibTrans" cxnId="{B160ADDD-85D2-440A-A612-B15D6C0B97AA}">
      <dgm:prSet/>
      <dgm:spPr/>
      <dgm:t>
        <a:bodyPr/>
        <a:lstStyle/>
        <a:p>
          <a:endParaRPr lang="en-US"/>
        </a:p>
      </dgm:t>
    </dgm:pt>
    <dgm:pt modelId="{9E8AE48B-8CE5-4F70-ADEB-3D4A83A9A91E}" type="pres">
      <dgm:prSet presAssocID="{6A864BD3-8296-42E2-97F6-63F9085AF6C0}" presName="root" presStyleCnt="0">
        <dgm:presLayoutVars>
          <dgm:dir/>
          <dgm:resizeHandles val="exact"/>
        </dgm:presLayoutVars>
      </dgm:prSet>
      <dgm:spPr/>
    </dgm:pt>
    <dgm:pt modelId="{1373F354-6F81-4B65-A115-AA03A260FD78}" type="pres">
      <dgm:prSet presAssocID="{BEF04894-2B1D-4BF1-9C98-C47C2A95F3F0}" presName="compNode" presStyleCnt="0"/>
      <dgm:spPr/>
    </dgm:pt>
    <dgm:pt modelId="{0AF83878-900F-4DED-A5BC-E9BBB3BE292A}" type="pres">
      <dgm:prSet presAssocID="{BEF04894-2B1D-4BF1-9C98-C47C2A95F3F0}" presName="bgRect" presStyleLbl="bgShp" presStyleIdx="0" presStyleCnt="8"/>
      <dgm:spPr/>
    </dgm:pt>
    <dgm:pt modelId="{8930F9EB-DDD6-46D1-B04D-C7C137B0DBAD}" type="pres">
      <dgm:prSet presAssocID="{BEF04894-2B1D-4BF1-9C98-C47C2A95F3F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oe"/>
        </a:ext>
      </dgm:extLst>
    </dgm:pt>
    <dgm:pt modelId="{441C6ECA-0A0F-4726-B0F1-EE81070C9495}" type="pres">
      <dgm:prSet presAssocID="{BEF04894-2B1D-4BF1-9C98-C47C2A95F3F0}" presName="spaceRect" presStyleCnt="0"/>
      <dgm:spPr/>
    </dgm:pt>
    <dgm:pt modelId="{6500B950-0494-4962-8C73-74EFD8F1FD25}" type="pres">
      <dgm:prSet presAssocID="{BEF04894-2B1D-4BF1-9C98-C47C2A95F3F0}" presName="parTx" presStyleLbl="revTx" presStyleIdx="0" presStyleCnt="9">
        <dgm:presLayoutVars>
          <dgm:chMax val="0"/>
          <dgm:chPref val="0"/>
        </dgm:presLayoutVars>
      </dgm:prSet>
      <dgm:spPr/>
    </dgm:pt>
    <dgm:pt modelId="{075CAE3F-7031-4B46-9937-856D834AA473}" type="pres">
      <dgm:prSet presAssocID="{221DA561-D03D-424D-9609-B4021C411408}" presName="sibTrans" presStyleCnt="0"/>
      <dgm:spPr/>
    </dgm:pt>
    <dgm:pt modelId="{094C8B6E-5019-4C02-89C4-C611D3E8D05E}" type="pres">
      <dgm:prSet presAssocID="{00704816-B145-40F3-BDDD-9A3EA164DC49}" presName="compNode" presStyleCnt="0"/>
      <dgm:spPr/>
    </dgm:pt>
    <dgm:pt modelId="{F6B8A565-0902-40E6-B996-0B51CD83C1CD}" type="pres">
      <dgm:prSet presAssocID="{00704816-B145-40F3-BDDD-9A3EA164DC49}" presName="bgRect" presStyleLbl="bgShp" presStyleIdx="1" presStyleCnt="8"/>
      <dgm:spPr/>
    </dgm:pt>
    <dgm:pt modelId="{C8521EE3-819A-48AF-86B0-AF6F3D5F20A0}" type="pres">
      <dgm:prSet presAssocID="{00704816-B145-40F3-BDDD-9A3EA164DC4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37FD33CE-4D03-4322-BA71-8FD0C3C2B4C2}" type="pres">
      <dgm:prSet presAssocID="{00704816-B145-40F3-BDDD-9A3EA164DC49}" presName="spaceRect" presStyleCnt="0"/>
      <dgm:spPr/>
    </dgm:pt>
    <dgm:pt modelId="{DD35A472-F645-4545-9D93-8F6BF8338D46}" type="pres">
      <dgm:prSet presAssocID="{00704816-B145-40F3-BDDD-9A3EA164DC49}" presName="parTx" presStyleLbl="revTx" presStyleIdx="1" presStyleCnt="9">
        <dgm:presLayoutVars>
          <dgm:chMax val="0"/>
          <dgm:chPref val="0"/>
        </dgm:presLayoutVars>
      </dgm:prSet>
      <dgm:spPr/>
    </dgm:pt>
    <dgm:pt modelId="{A095BB41-628E-417F-A46E-C56652FB1E6F}" type="pres">
      <dgm:prSet presAssocID="{D016860D-3E63-4CF8-A7F3-D4460F780B9E}" presName="sibTrans" presStyleCnt="0"/>
      <dgm:spPr/>
    </dgm:pt>
    <dgm:pt modelId="{6A776CB2-C0F0-44ED-A65E-556E2204A9E8}" type="pres">
      <dgm:prSet presAssocID="{D7852BD7-494C-480B-8A2F-E477C3B86675}" presName="compNode" presStyleCnt="0"/>
      <dgm:spPr/>
    </dgm:pt>
    <dgm:pt modelId="{C09219A1-27A7-410F-B066-229D3FC17E70}" type="pres">
      <dgm:prSet presAssocID="{D7852BD7-494C-480B-8A2F-E477C3B86675}" presName="bgRect" presStyleLbl="bgShp" presStyleIdx="2" presStyleCnt="8"/>
      <dgm:spPr/>
    </dgm:pt>
    <dgm:pt modelId="{7FFEAAA9-90F2-4118-918B-EB74B7DFD3A4}" type="pres">
      <dgm:prSet presAssocID="{D7852BD7-494C-480B-8A2F-E477C3B86675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A4C18273-27C0-48D3-8C01-09DD4B614798}" type="pres">
      <dgm:prSet presAssocID="{D7852BD7-494C-480B-8A2F-E477C3B86675}" presName="spaceRect" presStyleCnt="0"/>
      <dgm:spPr/>
    </dgm:pt>
    <dgm:pt modelId="{3352F6CA-31DD-4610-8849-26B569953D5E}" type="pres">
      <dgm:prSet presAssocID="{D7852BD7-494C-480B-8A2F-E477C3B86675}" presName="parTx" presStyleLbl="revTx" presStyleIdx="2" presStyleCnt="9">
        <dgm:presLayoutVars>
          <dgm:chMax val="0"/>
          <dgm:chPref val="0"/>
        </dgm:presLayoutVars>
      </dgm:prSet>
      <dgm:spPr/>
    </dgm:pt>
    <dgm:pt modelId="{6CFB345C-BA07-4307-B735-C59C5593E068}" type="pres">
      <dgm:prSet presAssocID="{6F4FBEB4-9A89-4024-83D6-C5E7BB9BB40C}" presName="sibTrans" presStyleCnt="0"/>
      <dgm:spPr/>
    </dgm:pt>
    <dgm:pt modelId="{88738FCA-EE41-4751-B19E-CBF1326B6CCB}" type="pres">
      <dgm:prSet presAssocID="{5A4DC6B6-DCD4-451A-8764-AD20B4DA427A}" presName="compNode" presStyleCnt="0"/>
      <dgm:spPr/>
    </dgm:pt>
    <dgm:pt modelId="{1F2AD7C6-FFF2-460A-B5B9-6F596EFD9F3C}" type="pres">
      <dgm:prSet presAssocID="{5A4DC6B6-DCD4-451A-8764-AD20B4DA427A}" presName="bgRect" presStyleLbl="bgShp" presStyleIdx="3" presStyleCnt="8"/>
      <dgm:spPr/>
    </dgm:pt>
    <dgm:pt modelId="{7FB1FD9B-3816-4F7E-9EC1-1C28788B203E}" type="pres">
      <dgm:prSet presAssocID="{5A4DC6B6-DCD4-451A-8764-AD20B4DA427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947D70D-3573-49DC-963A-38D8435F57D2}" type="pres">
      <dgm:prSet presAssocID="{5A4DC6B6-DCD4-451A-8764-AD20B4DA427A}" presName="spaceRect" presStyleCnt="0"/>
      <dgm:spPr/>
    </dgm:pt>
    <dgm:pt modelId="{7D19B4C4-8703-42E8-BEB7-B32557D4FAED}" type="pres">
      <dgm:prSet presAssocID="{5A4DC6B6-DCD4-451A-8764-AD20B4DA427A}" presName="parTx" presStyleLbl="revTx" presStyleIdx="3" presStyleCnt="9">
        <dgm:presLayoutVars>
          <dgm:chMax val="0"/>
          <dgm:chPref val="0"/>
        </dgm:presLayoutVars>
      </dgm:prSet>
      <dgm:spPr/>
    </dgm:pt>
    <dgm:pt modelId="{15528119-5CCA-4BB0-9EB3-D9F139940A21}" type="pres">
      <dgm:prSet presAssocID="{6C1FBE21-F7C4-46D5-A80D-83EF78992384}" presName="sibTrans" presStyleCnt="0"/>
      <dgm:spPr/>
    </dgm:pt>
    <dgm:pt modelId="{E175D172-727C-46DF-93C9-98965F194F2F}" type="pres">
      <dgm:prSet presAssocID="{2B33C874-D2F6-424A-A734-3BEE7FB3DBC4}" presName="compNode" presStyleCnt="0"/>
      <dgm:spPr/>
    </dgm:pt>
    <dgm:pt modelId="{261591EB-BB42-4295-8703-89686305CA12}" type="pres">
      <dgm:prSet presAssocID="{2B33C874-D2F6-424A-A734-3BEE7FB3DBC4}" presName="bgRect" presStyleLbl="bgShp" presStyleIdx="4" presStyleCnt="8"/>
      <dgm:spPr/>
    </dgm:pt>
    <dgm:pt modelId="{83848F0A-0A88-4A8F-B869-A900E4CA7770}" type="pres">
      <dgm:prSet presAssocID="{2B33C874-D2F6-424A-A734-3BEE7FB3DBC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0646735-F536-46F6-8A9B-39951C4AA8D7}" type="pres">
      <dgm:prSet presAssocID="{2B33C874-D2F6-424A-A734-3BEE7FB3DBC4}" presName="spaceRect" presStyleCnt="0"/>
      <dgm:spPr/>
    </dgm:pt>
    <dgm:pt modelId="{98B43F2C-13BF-4DE2-BCAC-7D9AF998E520}" type="pres">
      <dgm:prSet presAssocID="{2B33C874-D2F6-424A-A734-3BEE7FB3DBC4}" presName="parTx" presStyleLbl="revTx" presStyleIdx="4" presStyleCnt="9">
        <dgm:presLayoutVars>
          <dgm:chMax val="0"/>
          <dgm:chPref val="0"/>
        </dgm:presLayoutVars>
      </dgm:prSet>
      <dgm:spPr/>
    </dgm:pt>
    <dgm:pt modelId="{063E1C7E-7DF5-46B4-9A7A-F5634C836D6F}" type="pres">
      <dgm:prSet presAssocID="{7C17735D-D3B9-418C-B7B7-8D05B66B9127}" presName="sibTrans" presStyleCnt="0"/>
      <dgm:spPr/>
    </dgm:pt>
    <dgm:pt modelId="{09D55334-5CEF-430B-A653-F5029A381B7C}" type="pres">
      <dgm:prSet presAssocID="{F250525B-87FD-43ED-9234-63DAE61C173C}" presName="compNode" presStyleCnt="0"/>
      <dgm:spPr/>
    </dgm:pt>
    <dgm:pt modelId="{76ABC17A-F8A2-4A88-8166-25CAB2E0D813}" type="pres">
      <dgm:prSet presAssocID="{F250525B-87FD-43ED-9234-63DAE61C173C}" presName="bgRect" presStyleLbl="bgShp" presStyleIdx="5" presStyleCnt="8"/>
      <dgm:spPr/>
    </dgm:pt>
    <dgm:pt modelId="{5D9DB70A-AEA4-492B-B2D0-A7713BC69546}" type="pres">
      <dgm:prSet presAssocID="{F250525B-87FD-43ED-9234-63DAE61C173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92F25B-FA2E-4175-A572-642B321EDE89}" type="pres">
      <dgm:prSet presAssocID="{F250525B-87FD-43ED-9234-63DAE61C173C}" presName="spaceRect" presStyleCnt="0"/>
      <dgm:spPr/>
    </dgm:pt>
    <dgm:pt modelId="{C00D39AD-56EF-4E61-B8E3-3EE5496106B0}" type="pres">
      <dgm:prSet presAssocID="{F250525B-87FD-43ED-9234-63DAE61C173C}" presName="parTx" presStyleLbl="revTx" presStyleIdx="5" presStyleCnt="9">
        <dgm:presLayoutVars>
          <dgm:chMax val="0"/>
          <dgm:chPref val="0"/>
        </dgm:presLayoutVars>
      </dgm:prSet>
      <dgm:spPr/>
    </dgm:pt>
    <dgm:pt modelId="{B2979320-42E7-484B-9311-3EAE055163B0}" type="pres">
      <dgm:prSet presAssocID="{162E5989-4C30-4185-A476-25CA981A09EA}" presName="sibTrans" presStyleCnt="0"/>
      <dgm:spPr/>
    </dgm:pt>
    <dgm:pt modelId="{A3A94324-DE33-4D68-BA09-B194C42BF257}" type="pres">
      <dgm:prSet presAssocID="{24368F38-F49C-4C8D-B65D-EAE10202899C}" presName="compNode" presStyleCnt="0"/>
      <dgm:spPr/>
    </dgm:pt>
    <dgm:pt modelId="{A4F2AB07-36F3-44BA-A1DC-E515E211FF5C}" type="pres">
      <dgm:prSet presAssocID="{24368F38-F49C-4C8D-B65D-EAE10202899C}" presName="bgRect" presStyleLbl="bgShp" presStyleIdx="6" presStyleCnt="8"/>
      <dgm:spPr/>
    </dgm:pt>
    <dgm:pt modelId="{40DCF969-C10C-4C02-9B99-D4199BA54DF5}" type="pres">
      <dgm:prSet presAssocID="{24368F38-F49C-4C8D-B65D-EAE10202899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0C8564E-8A2F-46AA-AC77-6F050ACED68E}" type="pres">
      <dgm:prSet presAssocID="{24368F38-F49C-4C8D-B65D-EAE10202899C}" presName="spaceRect" presStyleCnt="0"/>
      <dgm:spPr/>
    </dgm:pt>
    <dgm:pt modelId="{59B90D9D-B6B2-411C-8D8A-45A83514D33A}" type="pres">
      <dgm:prSet presAssocID="{24368F38-F49C-4C8D-B65D-EAE10202899C}" presName="parTx" presStyleLbl="revTx" presStyleIdx="6" presStyleCnt="9">
        <dgm:presLayoutVars>
          <dgm:chMax val="0"/>
          <dgm:chPref val="0"/>
        </dgm:presLayoutVars>
      </dgm:prSet>
      <dgm:spPr/>
    </dgm:pt>
    <dgm:pt modelId="{BA62F097-5950-48F7-BBFB-1F3BED1A7C04}" type="pres">
      <dgm:prSet presAssocID="{9F1B54E5-27EE-47CB-8CC9-DACB83830BBA}" presName="sibTrans" presStyleCnt="0"/>
      <dgm:spPr/>
    </dgm:pt>
    <dgm:pt modelId="{3019BAB1-1EF4-4ADF-897E-F70BF3B61580}" type="pres">
      <dgm:prSet presAssocID="{2873B693-C5CE-4E07-AD52-50A65BD1A725}" presName="compNode" presStyleCnt="0"/>
      <dgm:spPr/>
    </dgm:pt>
    <dgm:pt modelId="{3305CB52-C4A8-4EB9-8BB4-E2C7DA406727}" type="pres">
      <dgm:prSet presAssocID="{2873B693-C5CE-4E07-AD52-50A65BD1A725}" presName="bgRect" presStyleLbl="bgShp" presStyleIdx="7" presStyleCnt="8"/>
      <dgm:spPr/>
    </dgm:pt>
    <dgm:pt modelId="{6705D740-CF08-4CD9-992D-6B7AF13728B9}" type="pres">
      <dgm:prSet presAssocID="{2873B693-C5CE-4E07-AD52-50A65BD1A72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A0C6E82-A0B4-49FB-9358-867FFA975603}" type="pres">
      <dgm:prSet presAssocID="{2873B693-C5CE-4E07-AD52-50A65BD1A725}" presName="spaceRect" presStyleCnt="0"/>
      <dgm:spPr/>
    </dgm:pt>
    <dgm:pt modelId="{07362971-7EBD-4B05-808F-4DC31DBFA17C}" type="pres">
      <dgm:prSet presAssocID="{2873B693-C5CE-4E07-AD52-50A65BD1A725}" presName="parTx" presStyleLbl="revTx" presStyleIdx="7" presStyleCnt="9">
        <dgm:presLayoutVars>
          <dgm:chMax val="0"/>
          <dgm:chPref val="0"/>
        </dgm:presLayoutVars>
      </dgm:prSet>
      <dgm:spPr/>
    </dgm:pt>
    <dgm:pt modelId="{60EC2DCE-2616-4C10-A817-B61F3C31112F}" type="pres">
      <dgm:prSet presAssocID="{2873B693-C5CE-4E07-AD52-50A65BD1A725}" presName="desTx" presStyleLbl="revTx" presStyleIdx="8" presStyleCnt="9">
        <dgm:presLayoutVars/>
      </dgm:prSet>
      <dgm:spPr/>
    </dgm:pt>
  </dgm:ptLst>
  <dgm:cxnLst>
    <dgm:cxn modelId="{69076406-68E6-4E57-A2BA-07B3F4C3E8D7}" srcId="{6A864BD3-8296-42E2-97F6-63F9085AF6C0}" destId="{2873B693-C5CE-4E07-AD52-50A65BD1A725}" srcOrd="7" destOrd="0" parTransId="{A24A7153-F03B-4C65-9D60-02927810C502}" sibTransId="{003DEB63-D310-4164-8C4A-8F51101F68F1}"/>
    <dgm:cxn modelId="{420CCA0E-37F0-4F2E-852A-C1F9423E0B0F}" srcId="{6A864BD3-8296-42E2-97F6-63F9085AF6C0}" destId="{00704816-B145-40F3-BDDD-9A3EA164DC49}" srcOrd="1" destOrd="0" parTransId="{192BD01A-29C6-4322-BB45-7F115A0C96FD}" sibTransId="{D016860D-3E63-4CF8-A7F3-D4460F780B9E}"/>
    <dgm:cxn modelId="{5FDDCC14-7E78-4EFE-9B2F-1EF03B45463A}" type="presOf" srcId="{5A4DC6B6-DCD4-451A-8764-AD20B4DA427A}" destId="{7D19B4C4-8703-42E8-BEB7-B32557D4FAED}" srcOrd="0" destOrd="0" presId="urn:microsoft.com/office/officeart/2018/2/layout/IconVerticalSolidList"/>
    <dgm:cxn modelId="{03492D17-17F2-4E30-B2BE-D630A1CBA1AA}" srcId="{6A864BD3-8296-42E2-97F6-63F9085AF6C0}" destId="{24368F38-F49C-4C8D-B65D-EAE10202899C}" srcOrd="6" destOrd="0" parTransId="{8999B87D-6E69-4FC7-ABF0-765D62E10E8E}" sibTransId="{9F1B54E5-27EE-47CB-8CC9-DACB83830BBA}"/>
    <dgm:cxn modelId="{1B99E95A-FD71-442E-A092-E53DCAC6CCEA}" srcId="{6A864BD3-8296-42E2-97F6-63F9085AF6C0}" destId="{D7852BD7-494C-480B-8A2F-E477C3B86675}" srcOrd="2" destOrd="0" parTransId="{167B6EB1-43DA-4891-88AE-2AC889413DD7}" sibTransId="{6F4FBEB4-9A89-4024-83D6-C5E7BB9BB40C}"/>
    <dgm:cxn modelId="{7554C67E-1552-4881-AB52-218450D3A531}" type="presOf" srcId="{BEF04894-2B1D-4BF1-9C98-C47C2A95F3F0}" destId="{6500B950-0494-4962-8C73-74EFD8F1FD25}" srcOrd="0" destOrd="0" presId="urn:microsoft.com/office/officeart/2018/2/layout/IconVerticalSolidList"/>
    <dgm:cxn modelId="{588A4981-557E-4156-8034-C5C741F5438C}" type="presOf" srcId="{1A389162-618D-4489-BE59-DE44AAAF02B2}" destId="{60EC2DCE-2616-4C10-A817-B61F3C31112F}" srcOrd="0" destOrd="0" presId="urn:microsoft.com/office/officeart/2018/2/layout/IconVerticalSolidList"/>
    <dgm:cxn modelId="{662B1682-568C-44A6-8ACE-9208188D0821}" type="presOf" srcId="{00704816-B145-40F3-BDDD-9A3EA164DC49}" destId="{DD35A472-F645-4545-9D93-8F6BF8338D46}" srcOrd="0" destOrd="0" presId="urn:microsoft.com/office/officeart/2018/2/layout/IconVerticalSolidList"/>
    <dgm:cxn modelId="{C4DF3588-5A20-4EB4-BC7F-E1B3BE91139C}" srcId="{6A864BD3-8296-42E2-97F6-63F9085AF6C0}" destId="{2B33C874-D2F6-424A-A734-3BEE7FB3DBC4}" srcOrd="4" destOrd="0" parTransId="{5B36DE0E-A947-4650-80CC-61CC10B560A3}" sibTransId="{7C17735D-D3B9-418C-B7B7-8D05B66B9127}"/>
    <dgm:cxn modelId="{184FD589-8EB7-4DC9-998F-641E0E792F92}" srcId="{6A864BD3-8296-42E2-97F6-63F9085AF6C0}" destId="{F250525B-87FD-43ED-9234-63DAE61C173C}" srcOrd="5" destOrd="0" parTransId="{CB23B6F2-7EAD-4474-9B1B-C210DA21D201}" sibTransId="{162E5989-4C30-4185-A476-25CA981A09EA}"/>
    <dgm:cxn modelId="{70CEF691-0257-499B-B14B-B4273287C423}" type="presOf" srcId="{F250525B-87FD-43ED-9234-63DAE61C173C}" destId="{C00D39AD-56EF-4E61-B8E3-3EE5496106B0}" srcOrd="0" destOrd="0" presId="urn:microsoft.com/office/officeart/2018/2/layout/IconVerticalSolidList"/>
    <dgm:cxn modelId="{A075F193-AAF1-4AE8-8C89-CC164BE29889}" srcId="{6A864BD3-8296-42E2-97F6-63F9085AF6C0}" destId="{BEF04894-2B1D-4BF1-9C98-C47C2A95F3F0}" srcOrd="0" destOrd="0" parTransId="{62B861A7-86D6-48FA-957F-8D371DF734D8}" sibTransId="{221DA561-D03D-424D-9609-B4021C411408}"/>
    <dgm:cxn modelId="{F57A6F9A-0F7F-439E-B201-E5DBF4724B6E}" srcId="{6A864BD3-8296-42E2-97F6-63F9085AF6C0}" destId="{5A4DC6B6-DCD4-451A-8764-AD20B4DA427A}" srcOrd="3" destOrd="0" parTransId="{0272178B-DEC1-470A-96C0-CFC67506A8AC}" sibTransId="{6C1FBE21-F7C4-46D5-A80D-83EF78992384}"/>
    <dgm:cxn modelId="{C2BAA6CB-7CFD-4192-915B-666C5A41ADF5}" type="presOf" srcId="{24368F38-F49C-4C8D-B65D-EAE10202899C}" destId="{59B90D9D-B6B2-411C-8D8A-45A83514D33A}" srcOrd="0" destOrd="0" presId="urn:microsoft.com/office/officeart/2018/2/layout/IconVerticalSolidList"/>
    <dgm:cxn modelId="{B160ADDD-85D2-440A-A612-B15D6C0B97AA}" srcId="{2873B693-C5CE-4E07-AD52-50A65BD1A725}" destId="{1A389162-618D-4489-BE59-DE44AAAF02B2}" srcOrd="0" destOrd="0" parTransId="{8287EB66-C416-43BB-A267-77FCD70C9E49}" sibTransId="{D38B24CC-7EF4-4F6E-893F-715D02CC1516}"/>
    <dgm:cxn modelId="{37D1AAE5-4A4D-45D1-974D-33EBB2228646}" type="presOf" srcId="{6A864BD3-8296-42E2-97F6-63F9085AF6C0}" destId="{9E8AE48B-8CE5-4F70-ADEB-3D4A83A9A91E}" srcOrd="0" destOrd="0" presId="urn:microsoft.com/office/officeart/2018/2/layout/IconVerticalSolidList"/>
    <dgm:cxn modelId="{ECCD6DE8-FD49-4DC1-8CBD-67079D503D23}" type="presOf" srcId="{2B33C874-D2F6-424A-A734-3BEE7FB3DBC4}" destId="{98B43F2C-13BF-4DE2-BCAC-7D9AF998E520}" srcOrd="0" destOrd="0" presId="urn:microsoft.com/office/officeart/2018/2/layout/IconVerticalSolidList"/>
    <dgm:cxn modelId="{EBF799E9-00EE-4FF5-89E4-DC7B7CCF895E}" type="presOf" srcId="{D7852BD7-494C-480B-8A2F-E477C3B86675}" destId="{3352F6CA-31DD-4610-8849-26B569953D5E}" srcOrd="0" destOrd="0" presId="urn:microsoft.com/office/officeart/2018/2/layout/IconVerticalSolidList"/>
    <dgm:cxn modelId="{92E902FB-32E2-4735-A070-B53030B8FEE5}" type="presOf" srcId="{2873B693-C5CE-4E07-AD52-50A65BD1A725}" destId="{07362971-7EBD-4B05-808F-4DC31DBFA17C}" srcOrd="0" destOrd="0" presId="urn:microsoft.com/office/officeart/2018/2/layout/IconVerticalSolidList"/>
    <dgm:cxn modelId="{72C8830D-E574-4F59-B827-B8AFBC7EC776}" type="presParOf" srcId="{9E8AE48B-8CE5-4F70-ADEB-3D4A83A9A91E}" destId="{1373F354-6F81-4B65-A115-AA03A260FD78}" srcOrd="0" destOrd="0" presId="urn:microsoft.com/office/officeart/2018/2/layout/IconVerticalSolidList"/>
    <dgm:cxn modelId="{834E0337-BE79-4AD4-9B62-9A680ADB75A5}" type="presParOf" srcId="{1373F354-6F81-4B65-A115-AA03A260FD78}" destId="{0AF83878-900F-4DED-A5BC-E9BBB3BE292A}" srcOrd="0" destOrd="0" presId="urn:microsoft.com/office/officeart/2018/2/layout/IconVerticalSolidList"/>
    <dgm:cxn modelId="{23948E81-C88A-4300-BA8C-C049C83F13CF}" type="presParOf" srcId="{1373F354-6F81-4B65-A115-AA03A260FD78}" destId="{8930F9EB-DDD6-46D1-B04D-C7C137B0DBAD}" srcOrd="1" destOrd="0" presId="urn:microsoft.com/office/officeart/2018/2/layout/IconVerticalSolidList"/>
    <dgm:cxn modelId="{018B9C80-AF3E-48AC-B52E-6A4DDBD40E4E}" type="presParOf" srcId="{1373F354-6F81-4B65-A115-AA03A260FD78}" destId="{441C6ECA-0A0F-4726-B0F1-EE81070C9495}" srcOrd="2" destOrd="0" presId="urn:microsoft.com/office/officeart/2018/2/layout/IconVerticalSolidList"/>
    <dgm:cxn modelId="{A6BBD52E-8BB8-46E1-AD27-EF2990F6A42C}" type="presParOf" srcId="{1373F354-6F81-4B65-A115-AA03A260FD78}" destId="{6500B950-0494-4962-8C73-74EFD8F1FD25}" srcOrd="3" destOrd="0" presId="urn:microsoft.com/office/officeart/2018/2/layout/IconVerticalSolidList"/>
    <dgm:cxn modelId="{9CADC417-BDDD-46DC-861C-52A4700E6115}" type="presParOf" srcId="{9E8AE48B-8CE5-4F70-ADEB-3D4A83A9A91E}" destId="{075CAE3F-7031-4B46-9937-856D834AA473}" srcOrd="1" destOrd="0" presId="urn:microsoft.com/office/officeart/2018/2/layout/IconVerticalSolidList"/>
    <dgm:cxn modelId="{88AED1F8-FE16-4568-A5CF-6298F0A74357}" type="presParOf" srcId="{9E8AE48B-8CE5-4F70-ADEB-3D4A83A9A91E}" destId="{094C8B6E-5019-4C02-89C4-C611D3E8D05E}" srcOrd="2" destOrd="0" presId="urn:microsoft.com/office/officeart/2018/2/layout/IconVerticalSolidList"/>
    <dgm:cxn modelId="{8B5473CE-036C-4538-BA65-FF6EA99E6E12}" type="presParOf" srcId="{094C8B6E-5019-4C02-89C4-C611D3E8D05E}" destId="{F6B8A565-0902-40E6-B996-0B51CD83C1CD}" srcOrd="0" destOrd="0" presId="urn:microsoft.com/office/officeart/2018/2/layout/IconVerticalSolidList"/>
    <dgm:cxn modelId="{83BE7DF1-FB6B-4299-BF42-46C0176FC94C}" type="presParOf" srcId="{094C8B6E-5019-4C02-89C4-C611D3E8D05E}" destId="{C8521EE3-819A-48AF-86B0-AF6F3D5F20A0}" srcOrd="1" destOrd="0" presId="urn:microsoft.com/office/officeart/2018/2/layout/IconVerticalSolidList"/>
    <dgm:cxn modelId="{1BE92923-0DB9-46FB-8712-A10851A3FB52}" type="presParOf" srcId="{094C8B6E-5019-4C02-89C4-C611D3E8D05E}" destId="{37FD33CE-4D03-4322-BA71-8FD0C3C2B4C2}" srcOrd="2" destOrd="0" presId="urn:microsoft.com/office/officeart/2018/2/layout/IconVerticalSolidList"/>
    <dgm:cxn modelId="{B3B308B5-38EA-465C-AA1A-EBF8D064FF72}" type="presParOf" srcId="{094C8B6E-5019-4C02-89C4-C611D3E8D05E}" destId="{DD35A472-F645-4545-9D93-8F6BF8338D46}" srcOrd="3" destOrd="0" presId="urn:microsoft.com/office/officeart/2018/2/layout/IconVerticalSolidList"/>
    <dgm:cxn modelId="{26EBDF3F-A5AE-4B8E-A361-E1F70C7DC3AD}" type="presParOf" srcId="{9E8AE48B-8CE5-4F70-ADEB-3D4A83A9A91E}" destId="{A095BB41-628E-417F-A46E-C56652FB1E6F}" srcOrd="3" destOrd="0" presId="urn:microsoft.com/office/officeart/2018/2/layout/IconVerticalSolidList"/>
    <dgm:cxn modelId="{53228FB0-FE01-4490-8516-7F26D69C7017}" type="presParOf" srcId="{9E8AE48B-8CE5-4F70-ADEB-3D4A83A9A91E}" destId="{6A776CB2-C0F0-44ED-A65E-556E2204A9E8}" srcOrd="4" destOrd="0" presId="urn:microsoft.com/office/officeart/2018/2/layout/IconVerticalSolidList"/>
    <dgm:cxn modelId="{FA4D0480-330B-4E05-BF28-40EEB4EB8358}" type="presParOf" srcId="{6A776CB2-C0F0-44ED-A65E-556E2204A9E8}" destId="{C09219A1-27A7-410F-B066-229D3FC17E70}" srcOrd="0" destOrd="0" presId="urn:microsoft.com/office/officeart/2018/2/layout/IconVerticalSolidList"/>
    <dgm:cxn modelId="{52DA2718-5959-4D91-91B7-84C20FCEDFB2}" type="presParOf" srcId="{6A776CB2-C0F0-44ED-A65E-556E2204A9E8}" destId="{7FFEAAA9-90F2-4118-918B-EB74B7DFD3A4}" srcOrd="1" destOrd="0" presId="urn:microsoft.com/office/officeart/2018/2/layout/IconVerticalSolidList"/>
    <dgm:cxn modelId="{F9F02782-1B66-4381-A8D1-6D92C98BD0AB}" type="presParOf" srcId="{6A776CB2-C0F0-44ED-A65E-556E2204A9E8}" destId="{A4C18273-27C0-48D3-8C01-09DD4B614798}" srcOrd="2" destOrd="0" presId="urn:microsoft.com/office/officeart/2018/2/layout/IconVerticalSolidList"/>
    <dgm:cxn modelId="{8095E0AD-D5FF-4110-B6ED-A88FF1A8BB61}" type="presParOf" srcId="{6A776CB2-C0F0-44ED-A65E-556E2204A9E8}" destId="{3352F6CA-31DD-4610-8849-26B569953D5E}" srcOrd="3" destOrd="0" presId="urn:microsoft.com/office/officeart/2018/2/layout/IconVerticalSolidList"/>
    <dgm:cxn modelId="{47971275-7FD8-4D60-B581-76A72863E845}" type="presParOf" srcId="{9E8AE48B-8CE5-4F70-ADEB-3D4A83A9A91E}" destId="{6CFB345C-BA07-4307-B735-C59C5593E068}" srcOrd="5" destOrd="0" presId="urn:microsoft.com/office/officeart/2018/2/layout/IconVerticalSolidList"/>
    <dgm:cxn modelId="{80BB98DC-7DDD-4DFF-A97F-50F5AB7B78EC}" type="presParOf" srcId="{9E8AE48B-8CE5-4F70-ADEB-3D4A83A9A91E}" destId="{88738FCA-EE41-4751-B19E-CBF1326B6CCB}" srcOrd="6" destOrd="0" presId="urn:microsoft.com/office/officeart/2018/2/layout/IconVerticalSolidList"/>
    <dgm:cxn modelId="{85519982-BB2B-4600-B60A-63D7CA62D998}" type="presParOf" srcId="{88738FCA-EE41-4751-B19E-CBF1326B6CCB}" destId="{1F2AD7C6-FFF2-460A-B5B9-6F596EFD9F3C}" srcOrd="0" destOrd="0" presId="urn:microsoft.com/office/officeart/2018/2/layout/IconVerticalSolidList"/>
    <dgm:cxn modelId="{4E783477-6CCB-4F05-9C4F-C8AE712FBC39}" type="presParOf" srcId="{88738FCA-EE41-4751-B19E-CBF1326B6CCB}" destId="{7FB1FD9B-3816-4F7E-9EC1-1C28788B203E}" srcOrd="1" destOrd="0" presId="urn:microsoft.com/office/officeart/2018/2/layout/IconVerticalSolidList"/>
    <dgm:cxn modelId="{66B2FB19-DD38-441A-9518-CECE3F271A6C}" type="presParOf" srcId="{88738FCA-EE41-4751-B19E-CBF1326B6CCB}" destId="{4947D70D-3573-49DC-963A-38D8435F57D2}" srcOrd="2" destOrd="0" presId="urn:microsoft.com/office/officeart/2018/2/layout/IconVerticalSolidList"/>
    <dgm:cxn modelId="{9FB8350B-A515-44EC-B033-C9AA6E73D58F}" type="presParOf" srcId="{88738FCA-EE41-4751-B19E-CBF1326B6CCB}" destId="{7D19B4C4-8703-42E8-BEB7-B32557D4FAED}" srcOrd="3" destOrd="0" presId="urn:microsoft.com/office/officeart/2018/2/layout/IconVerticalSolidList"/>
    <dgm:cxn modelId="{E20A4E3A-4DC1-44FC-9D2B-A682004FB5DF}" type="presParOf" srcId="{9E8AE48B-8CE5-4F70-ADEB-3D4A83A9A91E}" destId="{15528119-5CCA-4BB0-9EB3-D9F139940A21}" srcOrd="7" destOrd="0" presId="urn:microsoft.com/office/officeart/2018/2/layout/IconVerticalSolidList"/>
    <dgm:cxn modelId="{C7472192-3CA4-492C-B05B-2EB271E74366}" type="presParOf" srcId="{9E8AE48B-8CE5-4F70-ADEB-3D4A83A9A91E}" destId="{E175D172-727C-46DF-93C9-98965F194F2F}" srcOrd="8" destOrd="0" presId="urn:microsoft.com/office/officeart/2018/2/layout/IconVerticalSolidList"/>
    <dgm:cxn modelId="{D2FB5192-6BB1-4A8A-A8E0-34316B37951C}" type="presParOf" srcId="{E175D172-727C-46DF-93C9-98965F194F2F}" destId="{261591EB-BB42-4295-8703-89686305CA12}" srcOrd="0" destOrd="0" presId="urn:microsoft.com/office/officeart/2018/2/layout/IconVerticalSolidList"/>
    <dgm:cxn modelId="{5682FE70-B154-4882-92DF-9BE83C577B82}" type="presParOf" srcId="{E175D172-727C-46DF-93C9-98965F194F2F}" destId="{83848F0A-0A88-4A8F-B869-A900E4CA7770}" srcOrd="1" destOrd="0" presId="urn:microsoft.com/office/officeart/2018/2/layout/IconVerticalSolidList"/>
    <dgm:cxn modelId="{7DF78305-6051-4A21-9A6B-5FF41F8564FE}" type="presParOf" srcId="{E175D172-727C-46DF-93C9-98965F194F2F}" destId="{20646735-F536-46F6-8A9B-39951C4AA8D7}" srcOrd="2" destOrd="0" presId="urn:microsoft.com/office/officeart/2018/2/layout/IconVerticalSolidList"/>
    <dgm:cxn modelId="{3B2B9863-1BD6-4ED2-8127-11863C3DA557}" type="presParOf" srcId="{E175D172-727C-46DF-93C9-98965F194F2F}" destId="{98B43F2C-13BF-4DE2-BCAC-7D9AF998E520}" srcOrd="3" destOrd="0" presId="urn:microsoft.com/office/officeart/2018/2/layout/IconVerticalSolidList"/>
    <dgm:cxn modelId="{52A823C5-763D-4E73-A2CB-8FACE2F1A844}" type="presParOf" srcId="{9E8AE48B-8CE5-4F70-ADEB-3D4A83A9A91E}" destId="{063E1C7E-7DF5-46B4-9A7A-F5634C836D6F}" srcOrd="9" destOrd="0" presId="urn:microsoft.com/office/officeart/2018/2/layout/IconVerticalSolidList"/>
    <dgm:cxn modelId="{FB3FE8A9-363E-4D64-855B-9282BBA4B6C1}" type="presParOf" srcId="{9E8AE48B-8CE5-4F70-ADEB-3D4A83A9A91E}" destId="{09D55334-5CEF-430B-A653-F5029A381B7C}" srcOrd="10" destOrd="0" presId="urn:microsoft.com/office/officeart/2018/2/layout/IconVerticalSolidList"/>
    <dgm:cxn modelId="{CFF95110-C11E-4E0A-A4BB-5ECFCCA75C32}" type="presParOf" srcId="{09D55334-5CEF-430B-A653-F5029A381B7C}" destId="{76ABC17A-F8A2-4A88-8166-25CAB2E0D813}" srcOrd="0" destOrd="0" presId="urn:microsoft.com/office/officeart/2018/2/layout/IconVerticalSolidList"/>
    <dgm:cxn modelId="{6EA2DD09-09D4-453C-A7C4-1E091BCC70F6}" type="presParOf" srcId="{09D55334-5CEF-430B-A653-F5029A381B7C}" destId="{5D9DB70A-AEA4-492B-B2D0-A7713BC69546}" srcOrd="1" destOrd="0" presId="urn:microsoft.com/office/officeart/2018/2/layout/IconVerticalSolidList"/>
    <dgm:cxn modelId="{46B8A42B-6107-4F23-9781-14D83C57C7DA}" type="presParOf" srcId="{09D55334-5CEF-430B-A653-F5029A381B7C}" destId="{C492F25B-FA2E-4175-A572-642B321EDE89}" srcOrd="2" destOrd="0" presId="urn:microsoft.com/office/officeart/2018/2/layout/IconVerticalSolidList"/>
    <dgm:cxn modelId="{E32B7990-8332-426D-A211-4B256CB8CD3E}" type="presParOf" srcId="{09D55334-5CEF-430B-A653-F5029A381B7C}" destId="{C00D39AD-56EF-4E61-B8E3-3EE5496106B0}" srcOrd="3" destOrd="0" presId="urn:microsoft.com/office/officeart/2018/2/layout/IconVerticalSolidList"/>
    <dgm:cxn modelId="{3428FB6A-6072-454E-9613-0561AC248E3C}" type="presParOf" srcId="{9E8AE48B-8CE5-4F70-ADEB-3D4A83A9A91E}" destId="{B2979320-42E7-484B-9311-3EAE055163B0}" srcOrd="11" destOrd="0" presId="urn:microsoft.com/office/officeart/2018/2/layout/IconVerticalSolidList"/>
    <dgm:cxn modelId="{9FC9FC9B-2F93-447C-8B07-F7A2B39DE453}" type="presParOf" srcId="{9E8AE48B-8CE5-4F70-ADEB-3D4A83A9A91E}" destId="{A3A94324-DE33-4D68-BA09-B194C42BF257}" srcOrd="12" destOrd="0" presId="urn:microsoft.com/office/officeart/2018/2/layout/IconVerticalSolidList"/>
    <dgm:cxn modelId="{92254FA8-5F6B-49AB-A552-DEA2EEB14977}" type="presParOf" srcId="{A3A94324-DE33-4D68-BA09-B194C42BF257}" destId="{A4F2AB07-36F3-44BA-A1DC-E515E211FF5C}" srcOrd="0" destOrd="0" presId="urn:microsoft.com/office/officeart/2018/2/layout/IconVerticalSolidList"/>
    <dgm:cxn modelId="{514A66B9-5703-418F-9127-C1275C97BC96}" type="presParOf" srcId="{A3A94324-DE33-4D68-BA09-B194C42BF257}" destId="{40DCF969-C10C-4C02-9B99-D4199BA54DF5}" srcOrd="1" destOrd="0" presId="urn:microsoft.com/office/officeart/2018/2/layout/IconVerticalSolidList"/>
    <dgm:cxn modelId="{3380876B-705D-4ADB-8CFF-A3658B8983AE}" type="presParOf" srcId="{A3A94324-DE33-4D68-BA09-B194C42BF257}" destId="{20C8564E-8A2F-46AA-AC77-6F050ACED68E}" srcOrd="2" destOrd="0" presId="urn:microsoft.com/office/officeart/2018/2/layout/IconVerticalSolidList"/>
    <dgm:cxn modelId="{48383567-A59F-4130-8129-86B8EEA64884}" type="presParOf" srcId="{A3A94324-DE33-4D68-BA09-B194C42BF257}" destId="{59B90D9D-B6B2-411C-8D8A-45A83514D33A}" srcOrd="3" destOrd="0" presId="urn:microsoft.com/office/officeart/2018/2/layout/IconVerticalSolidList"/>
    <dgm:cxn modelId="{50282029-3D63-4D78-82ED-CE91E4EDCF1F}" type="presParOf" srcId="{9E8AE48B-8CE5-4F70-ADEB-3D4A83A9A91E}" destId="{BA62F097-5950-48F7-BBFB-1F3BED1A7C04}" srcOrd="13" destOrd="0" presId="urn:microsoft.com/office/officeart/2018/2/layout/IconVerticalSolidList"/>
    <dgm:cxn modelId="{319EF198-DA0E-4D20-BCA4-2BBE784DA6C6}" type="presParOf" srcId="{9E8AE48B-8CE5-4F70-ADEB-3D4A83A9A91E}" destId="{3019BAB1-1EF4-4ADF-897E-F70BF3B61580}" srcOrd="14" destOrd="0" presId="urn:microsoft.com/office/officeart/2018/2/layout/IconVerticalSolidList"/>
    <dgm:cxn modelId="{2BFCDCA5-3652-4B07-B1CA-FBF696A3D4FE}" type="presParOf" srcId="{3019BAB1-1EF4-4ADF-897E-F70BF3B61580}" destId="{3305CB52-C4A8-4EB9-8BB4-E2C7DA406727}" srcOrd="0" destOrd="0" presId="urn:microsoft.com/office/officeart/2018/2/layout/IconVerticalSolidList"/>
    <dgm:cxn modelId="{B5BBBBB9-6B1E-465D-B9CF-728E62DDF81B}" type="presParOf" srcId="{3019BAB1-1EF4-4ADF-897E-F70BF3B61580}" destId="{6705D740-CF08-4CD9-992D-6B7AF13728B9}" srcOrd="1" destOrd="0" presId="urn:microsoft.com/office/officeart/2018/2/layout/IconVerticalSolidList"/>
    <dgm:cxn modelId="{144D7A70-6BB5-41CC-99AE-E413046E4DDA}" type="presParOf" srcId="{3019BAB1-1EF4-4ADF-897E-F70BF3B61580}" destId="{3A0C6E82-A0B4-49FB-9358-867FFA975603}" srcOrd="2" destOrd="0" presId="urn:microsoft.com/office/officeart/2018/2/layout/IconVerticalSolidList"/>
    <dgm:cxn modelId="{63A51517-A3DC-46DF-AE83-2EB25A63EA62}" type="presParOf" srcId="{3019BAB1-1EF4-4ADF-897E-F70BF3B61580}" destId="{07362971-7EBD-4B05-808F-4DC31DBFA17C}" srcOrd="3" destOrd="0" presId="urn:microsoft.com/office/officeart/2018/2/layout/IconVerticalSolidList"/>
    <dgm:cxn modelId="{E5421C9F-CB44-4428-971A-5689148D5D09}" type="presParOf" srcId="{3019BAB1-1EF4-4ADF-897E-F70BF3B61580}" destId="{60EC2DCE-2616-4C10-A817-B61F3C31112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87488B-1C2B-4B17-BF08-82BF261165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42119B-511E-47FA-8D2C-7B3F2054D14F}">
      <dgm:prSet/>
      <dgm:spPr/>
      <dgm:t>
        <a:bodyPr/>
        <a:lstStyle/>
        <a:p>
          <a:r>
            <a:rPr lang="cs-CZ"/>
            <a:t>Zpracovala:</a:t>
          </a:r>
          <a:endParaRPr lang="en-US"/>
        </a:p>
      </dgm:t>
    </dgm:pt>
    <dgm:pt modelId="{9E0D3984-066F-49A0-AF27-1F35B4F03C20}" type="parTrans" cxnId="{C6B0A165-3E7C-49AE-8A89-37F670CF5E49}">
      <dgm:prSet/>
      <dgm:spPr/>
      <dgm:t>
        <a:bodyPr/>
        <a:lstStyle/>
        <a:p>
          <a:endParaRPr lang="en-US"/>
        </a:p>
      </dgm:t>
    </dgm:pt>
    <dgm:pt modelId="{E66E8CC5-54BE-45BD-96AC-1DB0519F0977}" type="sibTrans" cxnId="{C6B0A165-3E7C-49AE-8A89-37F670CF5E49}">
      <dgm:prSet/>
      <dgm:spPr/>
      <dgm:t>
        <a:bodyPr/>
        <a:lstStyle/>
        <a:p>
          <a:endParaRPr lang="en-US"/>
        </a:p>
      </dgm:t>
    </dgm:pt>
    <dgm:pt modelId="{269FBE3C-9CEE-4163-A53D-7805D2812013}">
      <dgm:prSet/>
      <dgm:spPr/>
      <dgm:t>
        <a:bodyPr/>
        <a:lstStyle/>
        <a:p>
          <a:r>
            <a:rPr lang="cs-CZ"/>
            <a:t>Mgr. Renata Hořanská</a:t>
          </a:r>
          <a:endParaRPr lang="en-US"/>
        </a:p>
      </dgm:t>
    </dgm:pt>
    <dgm:pt modelId="{F0FA04BE-9C25-4B27-8794-68E2B33D6BC6}" type="parTrans" cxnId="{7E9542BB-385E-4B86-A34C-53AEDB35ABF4}">
      <dgm:prSet/>
      <dgm:spPr/>
      <dgm:t>
        <a:bodyPr/>
        <a:lstStyle/>
        <a:p>
          <a:endParaRPr lang="en-US"/>
        </a:p>
      </dgm:t>
    </dgm:pt>
    <dgm:pt modelId="{EF1819AE-B9A9-4A91-844E-08C0A317C8D8}" type="sibTrans" cxnId="{7E9542BB-385E-4B86-A34C-53AEDB35ABF4}">
      <dgm:prSet/>
      <dgm:spPr/>
      <dgm:t>
        <a:bodyPr/>
        <a:lstStyle/>
        <a:p>
          <a:endParaRPr lang="en-US"/>
        </a:p>
      </dgm:t>
    </dgm:pt>
    <dgm:pt modelId="{E9786955-DE14-4736-B44A-7B19EFBD6664}">
      <dgm:prSet/>
      <dgm:spPr/>
      <dgm:t>
        <a:bodyPr/>
        <a:lstStyle/>
        <a:p>
          <a:r>
            <a:rPr lang="cs-CZ"/>
            <a:t>koordinátor projektu</a:t>
          </a:r>
          <a:endParaRPr lang="en-US"/>
        </a:p>
      </dgm:t>
    </dgm:pt>
    <dgm:pt modelId="{1C01D768-A654-40C3-BDAB-978E59BA4455}" type="parTrans" cxnId="{4739FDB3-F104-4C4A-8C11-4BED6A4A7D1D}">
      <dgm:prSet/>
      <dgm:spPr/>
      <dgm:t>
        <a:bodyPr/>
        <a:lstStyle/>
        <a:p>
          <a:endParaRPr lang="en-US"/>
        </a:p>
      </dgm:t>
    </dgm:pt>
    <dgm:pt modelId="{F3188382-7D6C-4775-A006-5833AA2051B1}" type="sibTrans" cxnId="{4739FDB3-F104-4C4A-8C11-4BED6A4A7D1D}">
      <dgm:prSet/>
      <dgm:spPr/>
      <dgm:t>
        <a:bodyPr/>
        <a:lstStyle/>
        <a:p>
          <a:endParaRPr lang="en-US"/>
        </a:p>
      </dgm:t>
    </dgm:pt>
    <dgm:pt modelId="{5289ED15-A520-4756-BCEE-C464F62E79FE}" type="pres">
      <dgm:prSet presAssocID="{B187488B-1C2B-4B17-BF08-82BF26116591}" presName="linear" presStyleCnt="0">
        <dgm:presLayoutVars>
          <dgm:animLvl val="lvl"/>
          <dgm:resizeHandles val="exact"/>
        </dgm:presLayoutVars>
      </dgm:prSet>
      <dgm:spPr/>
    </dgm:pt>
    <dgm:pt modelId="{ECBDE1EB-9C68-4DFE-8ECA-97B3D7B4E5F9}" type="pres">
      <dgm:prSet presAssocID="{B942119B-511E-47FA-8D2C-7B3F2054D1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17B691-23F6-4620-96E0-D40C17CD8BC4}" type="pres">
      <dgm:prSet presAssocID="{E66E8CC5-54BE-45BD-96AC-1DB0519F0977}" presName="spacer" presStyleCnt="0"/>
      <dgm:spPr/>
    </dgm:pt>
    <dgm:pt modelId="{717DDCDD-72A6-408A-9316-418517D27793}" type="pres">
      <dgm:prSet presAssocID="{269FBE3C-9CEE-4163-A53D-7805D28120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38CA9F-4085-4BA2-A27A-1BB00D850347}" type="pres">
      <dgm:prSet presAssocID="{EF1819AE-B9A9-4A91-844E-08C0A317C8D8}" presName="spacer" presStyleCnt="0"/>
      <dgm:spPr/>
    </dgm:pt>
    <dgm:pt modelId="{887F9C78-29EB-4A79-B579-CDC22400A314}" type="pres">
      <dgm:prSet presAssocID="{E9786955-DE14-4736-B44A-7B19EFBD66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E7B00F-6B36-4B14-B308-B7FAAB79EB9A}" type="presOf" srcId="{B942119B-511E-47FA-8D2C-7B3F2054D14F}" destId="{ECBDE1EB-9C68-4DFE-8ECA-97B3D7B4E5F9}" srcOrd="0" destOrd="0" presId="urn:microsoft.com/office/officeart/2005/8/layout/vList2"/>
    <dgm:cxn modelId="{1106D936-9C4F-499A-97EC-5CB982B255E8}" type="presOf" srcId="{B187488B-1C2B-4B17-BF08-82BF26116591}" destId="{5289ED15-A520-4756-BCEE-C464F62E79FE}" srcOrd="0" destOrd="0" presId="urn:microsoft.com/office/officeart/2005/8/layout/vList2"/>
    <dgm:cxn modelId="{F85E9A5D-E196-4906-ACFE-D01E8D0BBFF1}" type="presOf" srcId="{E9786955-DE14-4736-B44A-7B19EFBD6664}" destId="{887F9C78-29EB-4A79-B579-CDC22400A314}" srcOrd="0" destOrd="0" presId="urn:microsoft.com/office/officeart/2005/8/layout/vList2"/>
    <dgm:cxn modelId="{C6B0A165-3E7C-49AE-8A89-37F670CF5E49}" srcId="{B187488B-1C2B-4B17-BF08-82BF26116591}" destId="{B942119B-511E-47FA-8D2C-7B3F2054D14F}" srcOrd="0" destOrd="0" parTransId="{9E0D3984-066F-49A0-AF27-1F35B4F03C20}" sibTransId="{E66E8CC5-54BE-45BD-96AC-1DB0519F0977}"/>
    <dgm:cxn modelId="{2589F082-1AFA-4238-9F1A-935A94D2CF69}" type="presOf" srcId="{269FBE3C-9CEE-4163-A53D-7805D2812013}" destId="{717DDCDD-72A6-408A-9316-418517D27793}" srcOrd="0" destOrd="0" presId="urn:microsoft.com/office/officeart/2005/8/layout/vList2"/>
    <dgm:cxn modelId="{4739FDB3-F104-4C4A-8C11-4BED6A4A7D1D}" srcId="{B187488B-1C2B-4B17-BF08-82BF26116591}" destId="{E9786955-DE14-4736-B44A-7B19EFBD6664}" srcOrd="2" destOrd="0" parTransId="{1C01D768-A654-40C3-BDAB-978E59BA4455}" sibTransId="{F3188382-7D6C-4775-A006-5833AA2051B1}"/>
    <dgm:cxn modelId="{7E9542BB-385E-4B86-A34C-53AEDB35ABF4}" srcId="{B187488B-1C2B-4B17-BF08-82BF26116591}" destId="{269FBE3C-9CEE-4163-A53D-7805D2812013}" srcOrd="1" destOrd="0" parTransId="{F0FA04BE-9C25-4B27-8794-68E2B33D6BC6}" sibTransId="{EF1819AE-B9A9-4A91-844E-08C0A317C8D8}"/>
    <dgm:cxn modelId="{80F9D1EB-40CB-42AB-9240-B15E43A26E89}" type="presParOf" srcId="{5289ED15-A520-4756-BCEE-C464F62E79FE}" destId="{ECBDE1EB-9C68-4DFE-8ECA-97B3D7B4E5F9}" srcOrd="0" destOrd="0" presId="urn:microsoft.com/office/officeart/2005/8/layout/vList2"/>
    <dgm:cxn modelId="{9D32B2F9-D906-4A47-B803-1CF68E6827E0}" type="presParOf" srcId="{5289ED15-A520-4756-BCEE-C464F62E79FE}" destId="{9217B691-23F6-4620-96E0-D40C17CD8BC4}" srcOrd="1" destOrd="0" presId="urn:microsoft.com/office/officeart/2005/8/layout/vList2"/>
    <dgm:cxn modelId="{A7A242A6-34F0-4642-9A29-77E67E2AE161}" type="presParOf" srcId="{5289ED15-A520-4756-BCEE-C464F62E79FE}" destId="{717DDCDD-72A6-408A-9316-418517D27793}" srcOrd="2" destOrd="0" presId="urn:microsoft.com/office/officeart/2005/8/layout/vList2"/>
    <dgm:cxn modelId="{CA19AAE3-D687-4210-B357-670F23A7CC4D}" type="presParOf" srcId="{5289ED15-A520-4756-BCEE-C464F62E79FE}" destId="{DC38CA9F-4085-4BA2-A27A-1BB00D850347}" srcOrd="3" destOrd="0" presId="urn:microsoft.com/office/officeart/2005/8/layout/vList2"/>
    <dgm:cxn modelId="{E8DA7F61-3D51-447C-9D42-AFCBC2F78276}" type="presParOf" srcId="{5289ED15-A520-4756-BCEE-C464F62E79FE}" destId="{887F9C78-29EB-4A79-B579-CDC22400A3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8B959-0B33-4359-BE61-4D56D871D749}">
      <dsp:nvSpPr>
        <dsp:cNvPr id="0" name=""/>
        <dsp:cNvSpPr/>
      </dsp:nvSpPr>
      <dsp:spPr>
        <a:xfrm>
          <a:off x="2084353" y="2945"/>
          <a:ext cx="2344897" cy="1416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Žádost podána 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2. 2. 2017</a:t>
          </a:r>
          <a:endParaRPr lang="en-US" sz="1900" kern="1200" dirty="0"/>
        </a:p>
      </dsp:txBody>
      <dsp:txXfrm>
        <a:off x="2153513" y="72105"/>
        <a:ext cx="2206577" cy="1278435"/>
      </dsp:txXfrm>
    </dsp:sp>
    <dsp:sp modelId="{786D160C-31C8-43C9-B5A7-817614B8FD9C}">
      <dsp:nvSpPr>
        <dsp:cNvPr id="0" name=""/>
        <dsp:cNvSpPr/>
      </dsp:nvSpPr>
      <dsp:spPr>
        <a:xfrm>
          <a:off x="2084353" y="1490538"/>
          <a:ext cx="2344897" cy="141675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Žadatel: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ZŠ </a:t>
          </a:r>
          <a:r>
            <a:rPr lang="cs-CZ" sz="1900" kern="1200" dirty="0" err="1"/>
            <a:t>Krhová</a:t>
          </a:r>
          <a:r>
            <a:rPr lang="cs-CZ" sz="1900" kern="1200" dirty="0"/>
            <a:t>, příspěvková organizace</a:t>
          </a:r>
          <a:endParaRPr lang="en-US" sz="1900" kern="1200" dirty="0"/>
        </a:p>
      </dsp:txBody>
      <dsp:txXfrm>
        <a:off x="2153513" y="1559698"/>
        <a:ext cx="2206577" cy="1278435"/>
      </dsp:txXfrm>
    </dsp:sp>
    <dsp:sp modelId="{8967486A-D9FD-42EC-BF78-7506F7D44312}">
      <dsp:nvSpPr>
        <dsp:cNvPr id="0" name=""/>
        <dsp:cNvSpPr/>
      </dsp:nvSpPr>
      <dsp:spPr>
        <a:xfrm>
          <a:off x="2084353" y="2978131"/>
          <a:ext cx="2344897" cy="141675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Žádost schválena na podzim 2017.</a:t>
          </a:r>
          <a:endParaRPr lang="en-US" sz="1900" kern="1200"/>
        </a:p>
      </dsp:txBody>
      <dsp:txXfrm>
        <a:off x="2153513" y="3047291"/>
        <a:ext cx="2206577" cy="1278435"/>
      </dsp:txXfrm>
    </dsp:sp>
    <dsp:sp modelId="{CE6A4F38-2B72-47BD-B853-3BC828143363}">
      <dsp:nvSpPr>
        <dsp:cNvPr id="0" name=""/>
        <dsp:cNvSpPr/>
      </dsp:nvSpPr>
      <dsp:spPr>
        <a:xfrm>
          <a:off x="2084353" y="4465725"/>
          <a:ext cx="2344897" cy="14167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Projekt realizován: od 1. 12. 2017 do 30. 11. 2019</a:t>
          </a:r>
          <a:endParaRPr lang="en-US" sz="1900" kern="1200" dirty="0"/>
        </a:p>
      </dsp:txBody>
      <dsp:txXfrm>
        <a:off x="2153513" y="4534885"/>
        <a:ext cx="2206577" cy="127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2091C-C4B1-44C4-B6BF-F0DD6C1D9184}">
      <dsp:nvSpPr>
        <dsp:cNvPr id="0" name=""/>
        <dsp:cNvSpPr/>
      </dsp:nvSpPr>
      <dsp:spPr>
        <a:xfrm>
          <a:off x="0" y="84762"/>
          <a:ext cx="6513603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zpracování Evropského plánu rozvoje: začlenění projektu do dlouhodobé strategie rozvoje a modernizace školy</a:t>
          </a:r>
          <a:endParaRPr lang="en-US" sz="1500" kern="1200"/>
        </a:p>
      </dsp:txBody>
      <dsp:txXfrm>
        <a:off x="29128" y="113890"/>
        <a:ext cx="6455347" cy="538444"/>
      </dsp:txXfrm>
    </dsp:sp>
    <dsp:sp modelId="{F5C5B8B0-A938-457C-B2FC-367CDEBDBABB}">
      <dsp:nvSpPr>
        <dsp:cNvPr id="0" name=""/>
        <dsp:cNvSpPr/>
      </dsp:nvSpPr>
      <dsp:spPr>
        <a:xfrm>
          <a:off x="0" y="724662"/>
          <a:ext cx="6513603" cy="596700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stanovení cílů: </a:t>
          </a:r>
          <a:endParaRPr lang="en-US" sz="1500" kern="1200"/>
        </a:p>
      </dsp:txBody>
      <dsp:txXfrm>
        <a:off x="29128" y="753790"/>
        <a:ext cx="6455347" cy="538444"/>
      </dsp:txXfrm>
    </dsp:sp>
    <dsp:sp modelId="{92513B47-2745-4783-9BC5-D94CB9B8AF7A}">
      <dsp:nvSpPr>
        <dsp:cNvPr id="0" name=""/>
        <dsp:cNvSpPr/>
      </dsp:nvSpPr>
      <dsp:spPr>
        <a:xfrm>
          <a:off x="0" y="1364562"/>
          <a:ext cx="6513603" cy="5967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- další vzdělávání pedagogických pracovníků v oblasti jazykového vyučování</a:t>
          </a:r>
          <a:endParaRPr lang="en-US" sz="1500" kern="1200"/>
        </a:p>
      </dsp:txBody>
      <dsp:txXfrm>
        <a:off x="29128" y="1393690"/>
        <a:ext cx="6455347" cy="538444"/>
      </dsp:txXfrm>
    </dsp:sp>
    <dsp:sp modelId="{8EA5C126-C682-4F9B-922F-A159CE61BF67}">
      <dsp:nvSpPr>
        <dsp:cNvPr id="0" name=""/>
        <dsp:cNvSpPr/>
      </dsp:nvSpPr>
      <dsp:spPr>
        <a:xfrm>
          <a:off x="0" y="2004463"/>
          <a:ext cx="6513603" cy="596700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- prohlubování kompetencí v oblasti IT technologií</a:t>
          </a:r>
          <a:endParaRPr lang="en-US" sz="1500" kern="1200"/>
        </a:p>
      </dsp:txBody>
      <dsp:txXfrm>
        <a:off x="29128" y="2033591"/>
        <a:ext cx="6455347" cy="538444"/>
      </dsp:txXfrm>
    </dsp:sp>
    <dsp:sp modelId="{D4CEDF03-E300-443D-8FD8-E976106E399A}">
      <dsp:nvSpPr>
        <dsp:cNvPr id="0" name=""/>
        <dsp:cNvSpPr/>
      </dsp:nvSpPr>
      <dsp:spPr>
        <a:xfrm>
          <a:off x="0" y="2644363"/>
          <a:ext cx="6513603" cy="596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- studium inovativních metod, forem a organizace výuky prostřednictvím       jazykově-metodických kurzů v zahraničí</a:t>
          </a:r>
          <a:endParaRPr lang="en-US" sz="1500" kern="1200"/>
        </a:p>
      </dsp:txBody>
      <dsp:txXfrm>
        <a:off x="29128" y="2673491"/>
        <a:ext cx="6455347" cy="538444"/>
      </dsp:txXfrm>
    </dsp:sp>
    <dsp:sp modelId="{96127E46-5F62-4F30-9BDF-F2A9AD43F544}">
      <dsp:nvSpPr>
        <dsp:cNvPr id="0" name=""/>
        <dsp:cNvSpPr/>
      </dsp:nvSpPr>
      <dsp:spPr>
        <a:xfrm>
          <a:off x="0" y="3284263"/>
          <a:ext cx="6513603" cy="596700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stanovení základních témat: </a:t>
          </a:r>
          <a:endParaRPr lang="en-US" sz="1500" kern="1200"/>
        </a:p>
      </dsp:txBody>
      <dsp:txXfrm>
        <a:off x="29128" y="3313391"/>
        <a:ext cx="6455347" cy="538444"/>
      </dsp:txXfrm>
    </dsp:sp>
    <dsp:sp modelId="{357BEE3D-3386-4CF9-B4A8-CB21954A21EB}">
      <dsp:nvSpPr>
        <dsp:cNvPr id="0" name=""/>
        <dsp:cNvSpPr/>
      </dsp:nvSpPr>
      <dsp:spPr>
        <a:xfrm>
          <a:off x="0" y="3924163"/>
          <a:ext cx="6513603" cy="5967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ICT - nové technologie - digitální kompetence</a:t>
          </a:r>
          <a:endParaRPr lang="en-US" sz="1500" kern="1200"/>
        </a:p>
      </dsp:txBody>
      <dsp:txXfrm>
        <a:off x="29128" y="3953291"/>
        <a:ext cx="6455347" cy="538444"/>
      </dsp:txXfrm>
    </dsp:sp>
    <dsp:sp modelId="{31489BDA-C41B-498C-A2C5-566F9BCF7E7E}">
      <dsp:nvSpPr>
        <dsp:cNvPr id="0" name=""/>
        <dsp:cNvSpPr/>
      </dsp:nvSpPr>
      <dsp:spPr>
        <a:xfrm>
          <a:off x="0" y="4564063"/>
          <a:ext cx="6513603" cy="596700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Výuka a studium cizích jazyků</a:t>
          </a:r>
          <a:endParaRPr lang="en-US" sz="1500" kern="1200"/>
        </a:p>
      </dsp:txBody>
      <dsp:txXfrm>
        <a:off x="29128" y="4593191"/>
        <a:ext cx="6455347" cy="538444"/>
      </dsp:txXfrm>
    </dsp:sp>
    <dsp:sp modelId="{11A994AB-B488-4E55-A67C-A780A3314A03}">
      <dsp:nvSpPr>
        <dsp:cNvPr id="0" name=""/>
        <dsp:cNvSpPr/>
      </dsp:nvSpPr>
      <dsp:spPr>
        <a:xfrm>
          <a:off x="0" y="5203963"/>
          <a:ext cx="6513603" cy="596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Nové inovativní osnovy / vzdělávací metody / vývoj vzdělávacích kurzů</a:t>
          </a:r>
          <a:endParaRPr lang="en-US" sz="1500" kern="1200"/>
        </a:p>
      </dsp:txBody>
      <dsp:txXfrm>
        <a:off x="29128" y="5233091"/>
        <a:ext cx="6455347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01B9C-F72D-4814-881B-61CC03AAE925}">
      <dsp:nvSpPr>
        <dsp:cNvPr id="0" name=""/>
        <dsp:cNvSpPr/>
      </dsp:nvSpPr>
      <dsp:spPr>
        <a:xfrm>
          <a:off x="0" y="241544"/>
          <a:ext cx="6513603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výběr účastníka mobilit</a:t>
          </a:r>
          <a:endParaRPr lang="en-US" sz="2200" kern="1200"/>
        </a:p>
      </dsp:txBody>
      <dsp:txXfrm>
        <a:off x="42663" y="284207"/>
        <a:ext cx="6428277" cy="788627"/>
      </dsp:txXfrm>
    </dsp:sp>
    <dsp:sp modelId="{25091733-C215-4D6F-B34F-096AF2294505}">
      <dsp:nvSpPr>
        <dsp:cNvPr id="0" name=""/>
        <dsp:cNvSpPr/>
      </dsp:nvSpPr>
      <dsp:spPr>
        <a:xfrm>
          <a:off x="0" y="1178857"/>
          <a:ext cx="6513603" cy="87395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podepsání Účastnické smlouvy</a:t>
          </a:r>
          <a:endParaRPr lang="en-US" sz="2200" kern="1200"/>
        </a:p>
      </dsp:txBody>
      <dsp:txXfrm>
        <a:off x="42663" y="1221520"/>
        <a:ext cx="6428277" cy="788627"/>
      </dsp:txXfrm>
    </dsp:sp>
    <dsp:sp modelId="{183C9756-77BD-44E2-8902-04B36A0880F8}">
      <dsp:nvSpPr>
        <dsp:cNvPr id="0" name=""/>
        <dsp:cNvSpPr/>
      </dsp:nvSpPr>
      <dsp:spPr>
        <a:xfrm>
          <a:off x="0" y="2116171"/>
          <a:ext cx="6513603" cy="8739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výběr kurzů</a:t>
          </a:r>
          <a:endParaRPr lang="en-US" sz="2200" kern="1200"/>
        </a:p>
      </dsp:txBody>
      <dsp:txXfrm>
        <a:off x="42663" y="2158834"/>
        <a:ext cx="6428277" cy="788627"/>
      </dsp:txXfrm>
    </dsp:sp>
    <dsp:sp modelId="{D12AA936-C6A3-4746-884F-5F5B5BCBF7F1}">
      <dsp:nvSpPr>
        <dsp:cNvPr id="0" name=""/>
        <dsp:cNvSpPr/>
      </dsp:nvSpPr>
      <dsp:spPr>
        <a:xfrm>
          <a:off x="0" y="3053484"/>
          <a:ext cx="6513603" cy="87395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realizace plánovaných mobilit:</a:t>
          </a:r>
          <a:endParaRPr lang="en-US" sz="2200" kern="1200"/>
        </a:p>
      </dsp:txBody>
      <dsp:txXfrm>
        <a:off x="42663" y="3096147"/>
        <a:ext cx="6428277" cy="788627"/>
      </dsp:txXfrm>
    </dsp:sp>
    <dsp:sp modelId="{83F60323-0794-44AA-AE80-A4894F579DA0}">
      <dsp:nvSpPr>
        <dsp:cNvPr id="0" name=""/>
        <dsp:cNvSpPr/>
      </dsp:nvSpPr>
      <dsp:spPr>
        <a:xfrm>
          <a:off x="0" y="3927438"/>
          <a:ext cx="6513603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Teaching English to Very Young Learners – Alpha School of English, St´Pauls Bay, Malta, červenec 2018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Language Development and  Methodology for Teachers of English,</a:t>
          </a:r>
          <a:endParaRPr lang="en-US" sz="1700" kern="1200"/>
        </a:p>
      </dsp:txBody>
      <dsp:txXfrm>
        <a:off x="0" y="3927438"/>
        <a:ext cx="6513603" cy="842490"/>
      </dsp:txXfrm>
    </dsp:sp>
    <dsp:sp modelId="{721C4F99-7885-4E6B-92DF-081723633985}">
      <dsp:nvSpPr>
        <dsp:cNvPr id="0" name=""/>
        <dsp:cNvSpPr/>
      </dsp:nvSpPr>
      <dsp:spPr>
        <a:xfrm>
          <a:off x="0" y="4769928"/>
          <a:ext cx="6513603" cy="8739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Anglolang Academy of English, Scarborough, UK, červen – červenec 2019</a:t>
          </a:r>
          <a:endParaRPr lang="en-US" sz="2200" kern="1200"/>
        </a:p>
      </dsp:txBody>
      <dsp:txXfrm>
        <a:off x="42663" y="4812591"/>
        <a:ext cx="6428277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06EFD-E024-40E0-8FF9-E7271573A290}">
      <dsp:nvSpPr>
        <dsp:cNvPr id="0" name=""/>
        <dsp:cNvSpPr/>
      </dsp:nvSpPr>
      <dsp:spPr>
        <a:xfrm>
          <a:off x="836126" y="359010"/>
          <a:ext cx="4943757" cy="4943757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jazykově-metodický kurz</a:t>
          </a:r>
          <a:endParaRPr lang="en-US" sz="1100" kern="1200"/>
        </a:p>
      </dsp:txBody>
      <dsp:txXfrm>
        <a:off x="3433364" y="818074"/>
        <a:ext cx="1177085" cy="941668"/>
      </dsp:txXfrm>
    </dsp:sp>
    <dsp:sp modelId="{62600CB2-056A-44F7-863C-6C6FE4F762A7}">
      <dsp:nvSpPr>
        <dsp:cNvPr id="0" name=""/>
        <dsp:cNvSpPr/>
      </dsp:nvSpPr>
      <dsp:spPr>
        <a:xfrm>
          <a:off x="899688" y="438464"/>
          <a:ext cx="4943757" cy="4943757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Alpha School of English, St´Pauls Bay, Malta </a:t>
          </a:r>
          <a:endParaRPr lang="en-US" sz="1100" kern="1200"/>
        </a:p>
      </dsp:txBody>
      <dsp:txXfrm>
        <a:off x="4257324" y="2230576"/>
        <a:ext cx="1353647" cy="823959"/>
      </dsp:txXfrm>
    </dsp:sp>
    <dsp:sp modelId="{BC132F1E-CF6F-4C71-8478-68BBF58FB8A3}">
      <dsp:nvSpPr>
        <dsp:cNvPr id="0" name=""/>
        <dsp:cNvSpPr/>
      </dsp:nvSpPr>
      <dsp:spPr>
        <a:xfrm>
          <a:off x="876735" y="538516"/>
          <a:ext cx="4943757" cy="4943757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obsah kurzu:</a:t>
          </a:r>
          <a:endParaRPr lang="en-US" sz="1100" kern="1200"/>
        </a:p>
      </dsp:txBody>
      <dsp:txXfrm>
        <a:off x="4051334" y="3466515"/>
        <a:ext cx="1177085" cy="912241"/>
      </dsp:txXfrm>
    </dsp:sp>
    <dsp:sp modelId="{28DE7FAD-C1DF-4569-A2C3-A49B7134DA9F}">
      <dsp:nvSpPr>
        <dsp:cNvPr id="0" name=""/>
        <dsp:cNvSpPr/>
      </dsp:nvSpPr>
      <dsp:spPr>
        <a:xfrm>
          <a:off x="784923" y="582657"/>
          <a:ext cx="4943757" cy="494375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studium nových aktivizujících metod a forem výuky pro mladší školní   věk </a:t>
          </a:r>
          <a:endParaRPr lang="en-US" sz="1100" kern="1200"/>
        </a:p>
      </dsp:txBody>
      <dsp:txXfrm>
        <a:off x="2682972" y="4467038"/>
        <a:ext cx="1147658" cy="823959"/>
      </dsp:txXfrm>
    </dsp:sp>
    <dsp:sp modelId="{800A6D42-3AB0-4A28-BE62-CC25F9B89E47}">
      <dsp:nvSpPr>
        <dsp:cNvPr id="0" name=""/>
        <dsp:cNvSpPr/>
      </dsp:nvSpPr>
      <dsp:spPr>
        <a:xfrm>
          <a:off x="693110" y="538516"/>
          <a:ext cx="4943757" cy="4943757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sdílení dobrých zkušeností z vlastní pedagogické praxe</a:t>
          </a:r>
          <a:endParaRPr lang="en-US" sz="1100" kern="1200"/>
        </a:p>
      </dsp:txBody>
      <dsp:txXfrm>
        <a:off x="1285184" y="3466515"/>
        <a:ext cx="1177085" cy="912241"/>
      </dsp:txXfrm>
    </dsp:sp>
    <dsp:sp modelId="{91B7DC20-93C2-46F4-80A6-C529DBAB47E1}">
      <dsp:nvSpPr>
        <dsp:cNvPr id="0" name=""/>
        <dsp:cNvSpPr/>
      </dsp:nvSpPr>
      <dsp:spPr>
        <a:xfrm>
          <a:off x="670157" y="438464"/>
          <a:ext cx="4943757" cy="4943757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diskuze o zajímavých zdrojích učebních materiálů a netradičních pomůckách</a:t>
          </a:r>
          <a:endParaRPr lang="en-US" sz="1100" kern="1200"/>
        </a:p>
      </dsp:txBody>
      <dsp:txXfrm>
        <a:off x="902631" y="2230576"/>
        <a:ext cx="1353647" cy="823959"/>
      </dsp:txXfrm>
    </dsp:sp>
    <dsp:sp modelId="{D5DB43AB-CF93-47F1-B2A2-C8118804C628}">
      <dsp:nvSpPr>
        <dsp:cNvPr id="0" name=""/>
        <dsp:cNvSpPr/>
      </dsp:nvSpPr>
      <dsp:spPr>
        <a:xfrm>
          <a:off x="733719" y="359010"/>
          <a:ext cx="4943757" cy="4943757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využití písní, básní, pohádek a her ve vyučování</a:t>
          </a:r>
          <a:endParaRPr lang="en-US" sz="1100" kern="1200"/>
        </a:p>
      </dsp:txBody>
      <dsp:txXfrm>
        <a:off x="1903154" y="818074"/>
        <a:ext cx="1177085" cy="941668"/>
      </dsp:txXfrm>
    </dsp:sp>
    <dsp:sp modelId="{5D03212A-4E85-4F88-8D8C-3A882F2906D1}">
      <dsp:nvSpPr>
        <dsp:cNvPr id="0" name=""/>
        <dsp:cNvSpPr/>
      </dsp:nvSpPr>
      <dsp:spPr>
        <a:xfrm>
          <a:off x="529837" y="52968"/>
          <a:ext cx="5555842" cy="555584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0DA1-7B14-4EFE-A16C-0735DADB62F8}">
      <dsp:nvSpPr>
        <dsp:cNvPr id="0" name=""/>
        <dsp:cNvSpPr/>
      </dsp:nvSpPr>
      <dsp:spPr>
        <a:xfrm>
          <a:off x="593799" y="132773"/>
          <a:ext cx="5555842" cy="555584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3F2A3-0A16-4ACA-AD74-7BE3E975F3F9}">
      <dsp:nvSpPr>
        <dsp:cNvPr id="0" name=""/>
        <dsp:cNvSpPr/>
      </dsp:nvSpPr>
      <dsp:spPr>
        <a:xfrm>
          <a:off x="570765" y="232594"/>
          <a:ext cx="5555842" cy="555584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7F713-DED3-4907-B0BD-5510C43D8E3D}">
      <dsp:nvSpPr>
        <dsp:cNvPr id="0" name=""/>
        <dsp:cNvSpPr/>
      </dsp:nvSpPr>
      <dsp:spPr>
        <a:xfrm>
          <a:off x="478880" y="276485"/>
          <a:ext cx="5555842" cy="555584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FDCCC-D3C6-46E0-A9E1-4A8E696D2258}">
      <dsp:nvSpPr>
        <dsp:cNvPr id="0" name=""/>
        <dsp:cNvSpPr/>
      </dsp:nvSpPr>
      <dsp:spPr>
        <a:xfrm>
          <a:off x="386996" y="232594"/>
          <a:ext cx="5555842" cy="555584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55E83-7157-43E9-80D0-89E203685CE5}">
      <dsp:nvSpPr>
        <dsp:cNvPr id="0" name=""/>
        <dsp:cNvSpPr/>
      </dsp:nvSpPr>
      <dsp:spPr>
        <a:xfrm>
          <a:off x="363961" y="132773"/>
          <a:ext cx="5555842" cy="555584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68B2C-06BC-4675-A984-A1E5A89467F5}">
      <dsp:nvSpPr>
        <dsp:cNvPr id="0" name=""/>
        <dsp:cNvSpPr/>
      </dsp:nvSpPr>
      <dsp:spPr>
        <a:xfrm>
          <a:off x="427924" y="52968"/>
          <a:ext cx="5555842" cy="555584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41B50-8AA7-4F4B-9F0F-6B6D32829BE6}">
      <dsp:nvSpPr>
        <dsp:cNvPr id="0" name=""/>
        <dsp:cNvSpPr/>
      </dsp:nvSpPr>
      <dsp:spPr>
        <a:xfrm>
          <a:off x="0" y="567387"/>
          <a:ext cx="6513603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jazykově- metodický kurz</a:t>
          </a:r>
          <a:endParaRPr lang="en-US" sz="1700" kern="1200"/>
        </a:p>
      </dsp:txBody>
      <dsp:txXfrm>
        <a:off x="19904" y="587291"/>
        <a:ext cx="6473795" cy="367937"/>
      </dsp:txXfrm>
    </dsp:sp>
    <dsp:sp modelId="{11D26FCB-7945-4D16-8BCC-E9E88C9D3A76}">
      <dsp:nvSpPr>
        <dsp:cNvPr id="0" name=""/>
        <dsp:cNvSpPr/>
      </dsp:nvSpPr>
      <dsp:spPr>
        <a:xfrm>
          <a:off x="0" y="1024092"/>
          <a:ext cx="6513603" cy="407745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Anglolang Academy of English, Scarborough, UK</a:t>
          </a:r>
          <a:endParaRPr lang="en-US" sz="1700" kern="1200"/>
        </a:p>
      </dsp:txBody>
      <dsp:txXfrm>
        <a:off x="19904" y="1043996"/>
        <a:ext cx="6473795" cy="367937"/>
      </dsp:txXfrm>
    </dsp:sp>
    <dsp:sp modelId="{7B97EE2F-3551-4ACF-80E8-F3A70F3D5492}">
      <dsp:nvSpPr>
        <dsp:cNvPr id="0" name=""/>
        <dsp:cNvSpPr/>
      </dsp:nvSpPr>
      <dsp:spPr>
        <a:xfrm>
          <a:off x="0" y="1480797"/>
          <a:ext cx="6513603" cy="407745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obsah kurzu: </a:t>
          </a:r>
          <a:endParaRPr lang="en-US" sz="1700" kern="1200"/>
        </a:p>
      </dsp:txBody>
      <dsp:txXfrm>
        <a:off x="19904" y="1500701"/>
        <a:ext cx="6473795" cy="367937"/>
      </dsp:txXfrm>
    </dsp:sp>
    <dsp:sp modelId="{A0D0433C-E496-40C7-BA3D-550C5134E803}">
      <dsp:nvSpPr>
        <dsp:cNvPr id="0" name=""/>
        <dsp:cNvSpPr/>
      </dsp:nvSpPr>
      <dsp:spPr>
        <a:xfrm>
          <a:off x="0" y="1937502"/>
          <a:ext cx="6513603" cy="4077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zaměření na děti staršího školního věku</a:t>
          </a:r>
          <a:endParaRPr lang="en-US" sz="1700" kern="1200"/>
        </a:p>
      </dsp:txBody>
      <dsp:txXfrm>
        <a:off x="19904" y="1957406"/>
        <a:ext cx="6473795" cy="367937"/>
      </dsp:txXfrm>
    </dsp:sp>
    <dsp:sp modelId="{4B7A28C8-BCF0-4EF0-8969-B08B874FDC4D}">
      <dsp:nvSpPr>
        <dsp:cNvPr id="0" name=""/>
        <dsp:cNvSpPr/>
      </dsp:nvSpPr>
      <dsp:spPr>
        <a:xfrm>
          <a:off x="0" y="2394207"/>
          <a:ext cx="6513603" cy="407745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rozvoj kompetencí v různých oblastech jazykového vyučování </a:t>
          </a:r>
          <a:endParaRPr lang="en-US" sz="1700" kern="1200"/>
        </a:p>
      </dsp:txBody>
      <dsp:txXfrm>
        <a:off x="19904" y="2414111"/>
        <a:ext cx="6473795" cy="367937"/>
      </dsp:txXfrm>
    </dsp:sp>
    <dsp:sp modelId="{FE457E45-6A5C-474D-9349-0A128E46C529}">
      <dsp:nvSpPr>
        <dsp:cNvPr id="0" name=""/>
        <dsp:cNvSpPr/>
      </dsp:nvSpPr>
      <dsp:spPr>
        <a:xfrm>
          <a:off x="0" y="2850912"/>
          <a:ext cx="6513603" cy="407745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tvořivá gramatika</a:t>
          </a:r>
          <a:endParaRPr lang="en-US" sz="1700" kern="1200"/>
        </a:p>
      </dsp:txBody>
      <dsp:txXfrm>
        <a:off x="19904" y="2870816"/>
        <a:ext cx="6473795" cy="367937"/>
      </dsp:txXfrm>
    </dsp:sp>
    <dsp:sp modelId="{8546A2B4-41F9-40E1-8F47-7DB4E786A829}">
      <dsp:nvSpPr>
        <dsp:cNvPr id="0" name=""/>
        <dsp:cNvSpPr/>
      </dsp:nvSpPr>
      <dsp:spPr>
        <a:xfrm>
          <a:off x="0" y="3307617"/>
          <a:ext cx="6513603" cy="4077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pojetí 4 základních dovedností – poslech, čtení, mluvený projev, psaní  </a:t>
          </a:r>
          <a:endParaRPr lang="en-US" sz="1700" kern="1200"/>
        </a:p>
      </dsp:txBody>
      <dsp:txXfrm>
        <a:off x="19904" y="3327521"/>
        <a:ext cx="6473795" cy="367937"/>
      </dsp:txXfrm>
    </dsp:sp>
    <dsp:sp modelId="{B7EBEFE6-AE76-4B83-930C-F45678443BE2}">
      <dsp:nvSpPr>
        <dsp:cNvPr id="0" name=""/>
        <dsp:cNvSpPr/>
      </dsp:nvSpPr>
      <dsp:spPr>
        <a:xfrm>
          <a:off x="0" y="3715363"/>
          <a:ext cx="651360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využití informačních technologií ve výuce anglického jazyka – WhiteBoard atd.</a:t>
          </a:r>
          <a:endParaRPr lang="en-US" sz="1300" kern="1200"/>
        </a:p>
      </dsp:txBody>
      <dsp:txXfrm>
        <a:off x="0" y="3715363"/>
        <a:ext cx="6513603" cy="281520"/>
      </dsp:txXfrm>
    </dsp:sp>
    <dsp:sp modelId="{C47DD383-4252-4D22-AA56-C23AF252D623}">
      <dsp:nvSpPr>
        <dsp:cNvPr id="0" name=""/>
        <dsp:cNvSpPr/>
      </dsp:nvSpPr>
      <dsp:spPr>
        <a:xfrm>
          <a:off x="0" y="3996883"/>
          <a:ext cx="6513603" cy="407745"/>
        </a:xfrm>
        <a:prstGeom prst="round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dramatická výchova </a:t>
          </a:r>
          <a:endParaRPr lang="en-US" sz="1700" kern="1200"/>
        </a:p>
      </dsp:txBody>
      <dsp:txXfrm>
        <a:off x="19904" y="4016787"/>
        <a:ext cx="6473795" cy="367937"/>
      </dsp:txXfrm>
    </dsp:sp>
    <dsp:sp modelId="{4634F297-8A5C-4DC4-A862-0630EE2C3CC2}">
      <dsp:nvSpPr>
        <dsp:cNvPr id="0" name=""/>
        <dsp:cNvSpPr/>
      </dsp:nvSpPr>
      <dsp:spPr>
        <a:xfrm>
          <a:off x="0" y="4453588"/>
          <a:ext cx="6513603" cy="407745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podpora motivace žáků</a:t>
          </a:r>
          <a:endParaRPr lang="en-US" sz="1700" kern="1200"/>
        </a:p>
      </dsp:txBody>
      <dsp:txXfrm>
        <a:off x="19904" y="4473492"/>
        <a:ext cx="6473795" cy="367937"/>
      </dsp:txXfrm>
    </dsp:sp>
    <dsp:sp modelId="{0E408587-B5D8-48E2-B83B-C09A75715609}">
      <dsp:nvSpPr>
        <dsp:cNvPr id="0" name=""/>
        <dsp:cNvSpPr/>
      </dsp:nvSpPr>
      <dsp:spPr>
        <a:xfrm>
          <a:off x="0" y="4910293"/>
          <a:ext cx="6513603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- návštěva anglické základní školy</a:t>
          </a:r>
          <a:endParaRPr lang="en-US" sz="1700" kern="1200"/>
        </a:p>
      </dsp:txBody>
      <dsp:txXfrm>
        <a:off x="19904" y="4930197"/>
        <a:ext cx="6473795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3878-900F-4DED-A5BC-E9BBB3BE292A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0F9EB-DDD6-46D1-B04D-C7C137B0DBAD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B950-0494-4962-8C73-74EFD8F1FD25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Diseminační aktivity:</a:t>
          </a:r>
          <a:endParaRPr lang="en-US" sz="1600" kern="1200"/>
        </a:p>
      </dsp:txBody>
      <dsp:txXfrm>
        <a:off x="697026" y="718"/>
        <a:ext cx="5816577" cy="603486"/>
      </dsp:txXfrm>
    </dsp:sp>
    <dsp:sp modelId="{F6B8A565-0902-40E6-B996-0B51CD83C1CD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21EE3-819A-48AF-86B0-AF6F3D5F20A0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5A472-F645-4545-9D93-8F6BF8338D46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sdílení zkušeností a poznatků:</a:t>
          </a:r>
          <a:endParaRPr lang="en-US" sz="1600" kern="1200"/>
        </a:p>
      </dsp:txBody>
      <dsp:txXfrm>
        <a:off x="697026" y="755076"/>
        <a:ext cx="5816577" cy="603486"/>
      </dsp:txXfrm>
    </dsp:sp>
    <dsp:sp modelId="{C09219A1-27A7-410F-B066-229D3FC17E70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EAAA9-90F2-4118-918B-EB74B7DFD3A4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2F6CA-31DD-4610-8849-26B569953D5E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tisk</a:t>
          </a:r>
          <a:endParaRPr lang="en-US" sz="1600" kern="1200"/>
        </a:p>
      </dsp:txBody>
      <dsp:txXfrm>
        <a:off x="697026" y="1509433"/>
        <a:ext cx="5816577" cy="603486"/>
      </dsp:txXfrm>
    </dsp:sp>
    <dsp:sp modelId="{1F2AD7C6-FFF2-460A-B5B9-6F596EFD9F3C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1FD9B-3816-4F7E-9EC1-1C28788B203E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9B4C4-8703-42E8-BEB7-B32557D4FAED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facebook</a:t>
          </a:r>
          <a:endParaRPr lang="en-US" sz="1600" kern="1200"/>
        </a:p>
      </dsp:txBody>
      <dsp:txXfrm>
        <a:off x="697026" y="2263791"/>
        <a:ext cx="5816577" cy="603486"/>
      </dsp:txXfrm>
    </dsp:sp>
    <dsp:sp modelId="{261591EB-BB42-4295-8703-89686305CA12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48F0A-0A88-4A8F-B869-A900E4CA7770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3F2C-13BF-4DE2-BCAC-7D9AF998E520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webové stránky školy, Výroční zpráva školy</a:t>
          </a:r>
          <a:endParaRPr lang="en-US" sz="1600" kern="1200"/>
        </a:p>
      </dsp:txBody>
      <dsp:txXfrm>
        <a:off x="697026" y="3018148"/>
        <a:ext cx="5816577" cy="603486"/>
      </dsp:txXfrm>
    </dsp:sp>
    <dsp:sp modelId="{76ABC17A-F8A2-4A88-8166-25CAB2E0D813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DB70A-AEA4-492B-B2D0-A7713BC69546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D39AD-56EF-4E61-B8E3-3EE5496106B0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hodnotící zprávy – agentura jazyky v zahraničí, NAEP</a:t>
          </a:r>
          <a:endParaRPr lang="en-US" sz="1600" kern="1200"/>
        </a:p>
      </dsp:txBody>
      <dsp:txXfrm>
        <a:off x="697026" y="3772506"/>
        <a:ext cx="5816577" cy="603486"/>
      </dsp:txXfrm>
    </dsp:sp>
    <dsp:sp modelId="{A4F2AB07-36F3-44BA-A1DC-E515E211FF5C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F969-C10C-4C02-9B99-D4199BA54DF5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90D9D-B6B2-411C-8D8A-45A83514D33A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semináře</a:t>
          </a:r>
          <a:endParaRPr lang="en-US" sz="1600" kern="1200"/>
        </a:p>
      </dsp:txBody>
      <dsp:txXfrm>
        <a:off x="697026" y="4526863"/>
        <a:ext cx="5816577" cy="603486"/>
      </dsp:txXfrm>
    </dsp:sp>
    <dsp:sp modelId="{3305CB52-C4A8-4EB9-8BB4-E2C7DA406727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5D740-CF08-4CD9-992D-6B7AF13728B9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62971-7EBD-4B05-808F-4DC31DBFA17C}">
      <dsp:nvSpPr>
        <dsp:cNvPr id="0" name=""/>
        <dsp:cNvSpPr/>
      </dsp:nvSpPr>
      <dsp:spPr>
        <a:xfrm>
          <a:off x="697026" y="5281221"/>
          <a:ext cx="2931121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akce ErasmusDays 2019</a:t>
          </a:r>
          <a:endParaRPr lang="en-US" sz="1600" kern="1200"/>
        </a:p>
      </dsp:txBody>
      <dsp:txXfrm>
        <a:off x="697026" y="5281221"/>
        <a:ext cx="2931121" cy="603486"/>
      </dsp:txXfrm>
    </dsp:sp>
    <dsp:sp modelId="{60EC2DCE-2616-4C10-A817-B61F3C31112F}">
      <dsp:nvSpPr>
        <dsp:cNvPr id="0" name=""/>
        <dsp:cNvSpPr/>
      </dsp:nvSpPr>
      <dsp:spPr>
        <a:xfrm>
          <a:off x="3628148" y="5281221"/>
          <a:ext cx="2885455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Podání závěrečné zprávy – prosinec 2019 </a:t>
          </a:r>
          <a:endParaRPr lang="en-US" sz="1500" kern="1200"/>
        </a:p>
      </dsp:txBody>
      <dsp:txXfrm>
        <a:off x="3628148" y="5281221"/>
        <a:ext cx="2885455" cy="6034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DE1EB-9C68-4DFE-8ECA-97B3D7B4E5F9}">
      <dsp:nvSpPr>
        <dsp:cNvPr id="0" name=""/>
        <dsp:cNvSpPr/>
      </dsp:nvSpPr>
      <dsp:spPr>
        <a:xfrm>
          <a:off x="0" y="883265"/>
          <a:ext cx="6513603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Zpracovala:</a:t>
          </a:r>
          <a:endParaRPr lang="en-US" sz="5300" kern="1200"/>
        </a:p>
      </dsp:txBody>
      <dsp:txXfrm>
        <a:off x="62055" y="945320"/>
        <a:ext cx="6389493" cy="1147095"/>
      </dsp:txXfrm>
    </dsp:sp>
    <dsp:sp modelId="{717DDCDD-72A6-408A-9316-418517D27793}">
      <dsp:nvSpPr>
        <dsp:cNvPr id="0" name=""/>
        <dsp:cNvSpPr/>
      </dsp:nvSpPr>
      <dsp:spPr>
        <a:xfrm>
          <a:off x="0" y="2307110"/>
          <a:ext cx="6513603" cy="12712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Mgr. Renata Hořanská</a:t>
          </a:r>
          <a:endParaRPr lang="en-US" sz="5300" kern="1200"/>
        </a:p>
      </dsp:txBody>
      <dsp:txXfrm>
        <a:off x="62055" y="2369165"/>
        <a:ext cx="6389493" cy="1147095"/>
      </dsp:txXfrm>
    </dsp:sp>
    <dsp:sp modelId="{887F9C78-29EB-4A79-B579-CDC22400A314}">
      <dsp:nvSpPr>
        <dsp:cNvPr id="0" name=""/>
        <dsp:cNvSpPr/>
      </dsp:nvSpPr>
      <dsp:spPr>
        <a:xfrm>
          <a:off x="0" y="3730955"/>
          <a:ext cx="6513603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koordinátor projektu</a:t>
          </a:r>
          <a:endParaRPr lang="en-US" sz="5300" kern="1200"/>
        </a:p>
      </dsp:txBody>
      <dsp:txXfrm>
        <a:off x="62055" y="3793010"/>
        <a:ext cx="6389493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74B5B-3AC4-48BD-B492-CDA9CA03F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7B73C6-14BB-4D6F-B897-507609853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C33A7-7EAB-4A5D-BA54-F065B326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086E9-1976-4683-A5E4-8A05AD46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C6BEE-95F3-45BB-ADD6-788CD77F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35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6C191-1F9F-4ACC-94E7-87190BB0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986417-B8D4-45D0-9A52-AD13FA4CF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E3CE3-782B-48AD-9B03-3F26EF4D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70A20-509C-4D5A-B249-74189D8E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77DD8-9F38-4C49-A3A3-718033B4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5F5B31-93C5-4D75-9A46-D00B1C6C7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90092E-9E94-41CA-A95A-29D73A0F7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8A7018-7010-43C9-8D96-509B0C15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166607-0166-453C-ACF2-7E0ADC60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F5ABDC-A010-4EB4-A074-C962887D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9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B044D-AC53-4D08-8A53-73EE7495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606F4-38B5-4AA2-B4D6-9991B6EE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07275-E349-4BA7-8EE5-4A60544B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369315-C901-42B6-9EAC-9F79A69F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5660C8-3605-402E-B032-5E4A402B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8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9B357-29DB-4B27-9E58-5CC450D9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DB18C8-BBA7-4BC4-A4BA-D7EDE0AE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ACE255-FDF4-4B8F-A9D0-19216FEA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040580-8139-4B7B-AA75-1144FB83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35943A-6EA5-46E0-B861-1A3F4690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606C3-D50C-43E2-B3B2-A97EA2B2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C7E81-B9E9-4A60-B9CC-18EF13021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283D23-E5ED-454C-9A17-8048B0F7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889186-325E-44BF-BD22-76414251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3C1B93-14F3-4922-A14E-FA28CEA4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068F2F-3801-4E35-A093-7D842108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0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37D7B-F214-4498-8AEA-872536D2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726B0-8213-4B14-8D0B-D5B36373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C89582-2F9C-4973-AF8E-E9FED723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C42D9A-0075-4365-8145-1E34049A8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0FEB97-0070-42DA-8325-6895812D8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34608B-726C-4254-BA7D-545C803B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FCFABF-217E-469E-AB7E-62F0E74C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B7634F-71F8-446F-BD4A-45355BC8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35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A0840-1502-46A1-972C-6C46DAFC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8D193D-B5CA-424C-8594-B10F421E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FB1DCB-C6B4-41C2-9976-EA0CA776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50B8B-6CEF-40CB-A8A4-3AEF411B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49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5973DC-599B-4904-8A81-C7FDD3C4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09163C-F223-4F1C-A4E4-62D5B37B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D52D2E-C018-4C52-A7CA-8EBAFDA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34EC0-F99B-4AE5-A503-FCC8922E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CCB75-3279-483F-A14A-4E50BEA4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257F50-3403-41C6-92AF-15DBF8C4E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D917A2-CBAE-48C8-986C-355D006D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AA5C24-49F8-45F6-9C07-43A51CC9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9F18FE-D54D-41C6-AE43-BA230206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10939-ECEF-407C-94AE-06C696C8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9BE7E3-4BB6-4B8D-8B3C-031DC904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15BA48-2542-475E-B8B6-DC760DC0A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A45F0B-79AA-4067-85F8-408BB055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51D08-57F4-4995-884E-CA44A45C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868752-262E-403E-8335-5A3FCA07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7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DBF811-81AD-4B44-86A9-D0DD2441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FF78EB-AAB4-4096-B3FC-F2BEE2555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88A6A-3E99-4730-B3F1-7DCFD709E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A641-FDD0-4AED-9D74-F26155E91879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49AE47-0E4E-4B52-86DF-65D88BF63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310718-1938-4212-B79D-CA04FE82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36C6-7B47-485B-B5FE-4718F21A5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C99B-F787-440B-962E-F8464A4F4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65760"/>
            <a:ext cx="9144000" cy="5682227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C64425-397B-476E-9DE0-285F28548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Erasmus +</a:t>
            </a:r>
            <a:br>
              <a:rPr lang="cs-CZ" sz="3600" dirty="0"/>
            </a:br>
            <a:r>
              <a:rPr lang="cs-CZ" sz="3600" dirty="0"/>
              <a:t>Výzva: 2017</a:t>
            </a:r>
            <a:br>
              <a:rPr lang="cs-CZ" sz="3600" dirty="0"/>
            </a:br>
            <a:r>
              <a:rPr lang="cs-CZ" sz="3600" dirty="0"/>
              <a:t>KA1 - Vzdělávací mobilita jednotlivců</a:t>
            </a:r>
            <a:br>
              <a:rPr lang="cs-CZ" sz="3600" dirty="0"/>
            </a:br>
            <a:r>
              <a:rPr lang="cs-CZ" sz="3600" dirty="0"/>
              <a:t>KA101 - Mobilita pracovníků škol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F26581-617D-4BA0-86EF-C3E8C6B6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05" y="1373450"/>
            <a:ext cx="4047843" cy="11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F7E00-66DF-4547-9DFC-5DADD560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  </a:t>
            </a:r>
            <a:br>
              <a:rPr lang="cs-CZ">
                <a:solidFill>
                  <a:srgbClr val="FFFFFF"/>
                </a:solidFill>
              </a:rPr>
            </a:br>
            <a:br>
              <a:rPr lang="cs-CZ">
                <a:solidFill>
                  <a:srgbClr val="FFFFFF"/>
                </a:solidFill>
              </a:rPr>
            </a:br>
            <a:br>
              <a:rPr lang="cs-CZ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Děkuji za pozornost. </a:t>
            </a:r>
            <a:br>
              <a:rPr lang="cs-CZ">
                <a:solidFill>
                  <a:srgbClr val="FFFFFF"/>
                </a:solidFill>
              </a:rPr>
            </a:br>
            <a:br>
              <a:rPr lang="cs-CZ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36A3A18-696A-4C3D-8BEB-F3785B9AC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274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4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976C1-CE60-4359-BDEE-A8C89F54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Název projektu : </a:t>
            </a:r>
            <a:br>
              <a:rPr lang="cs-CZ" sz="3700">
                <a:solidFill>
                  <a:srgbClr val="FFFFFF"/>
                </a:solidFill>
              </a:rPr>
            </a:br>
            <a:r>
              <a:rPr lang="cs-CZ" sz="3700">
                <a:solidFill>
                  <a:srgbClr val="FFFFFF"/>
                </a:solidFill>
              </a:rPr>
              <a:t>S tvořivou angličtinou na cestě do Evropy</a:t>
            </a:r>
            <a:br>
              <a:rPr lang="cs-CZ" sz="3700">
                <a:solidFill>
                  <a:srgbClr val="FFFFFF"/>
                </a:solidFill>
              </a:rPr>
            </a:br>
            <a:r>
              <a:rPr lang="cs-CZ" sz="3700">
                <a:solidFill>
                  <a:srgbClr val="FFFFFF"/>
                </a:solidFill>
              </a:rPr>
              <a:t>With Creative English on the way to Europe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000BBE7F-8193-42B1-8180-2280D7C0D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685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78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D7629A-5270-4B96-8E4B-89FFCD9C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Příprava projektu: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B8F874-238E-4CB6-8A85-581B5E9BE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468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5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66BAC-10DB-415C-AE88-C3070616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Průběh projektu: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6FC38927-DE9C-4410-B597-BA0E1DFB6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6568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82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726898-F9BB-4B80-92E8-5FBF0839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1.mobilita:Teaching English to Very Young Learners  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97DF3A14-6B80-48D1-94E5-D038DE0BE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223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99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0">
            <a:extLst>
              <a:ext uri="{FF2B5EF4-FFF2-40B4-BE49-F238E27FC236}">
                <a16:creationId xmlns:a16="http://schemas.microsoft.com/office/drawing/2014/main" id="{19191712-BB8D-4C07-B946-6B858168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38174" y="639401"/>
            <a:ext cx="5374005" cy="5577162"/>
          </a:xfrm>
          <a:prstGeom prst="rect">
            <a:avLst/>
          </a:prstGeom>
          <a:solidFill>
            <a:srgbClr val="404040">
              <a:alpha val="92941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E0E87E-DFE6-4A04-B89F-441BC7F5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890907"/>
            <a:ext cx="4600575" cy="1156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3858793-CDCA-45E1-BB7B-136EADA8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187256"/>
            <a:ext cx="4600575" cy="3651569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rgbClr val="FFFFFF"/>
              </a:solidFill>
            </a:endParaRPr>
          </a:p>
          <a:p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3600" dirty="0" err="1">
                <a:solidFill>
                  <a:srgbClr val="FFFFFF"/>
                </a:solidFill>
              </a:rPr>
              <a:t>St´Pauls</a:t>
            </a:r>
            <a:r>
              <a:rPr lang="cs-CZ" sz="3600" dirty="0">
                <a:solidFill>
                  <a:srgbClr val="FFFFFF"/>
                </a:solidFill>
              </a:rPr>
              <a:t> Bay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FFFF"/>
                </a:solidFill>
              </a:rPr>
              <a:t>Malta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4" name="Zástupný obsah 13" descr="Obsah obrázku příroda, exteriér, voda, hora&#10;&#10;Popis byl vytvořen automaticky">
            <a:extLst>
              <a:ext uri="{FF2B5EF4-FFF2-40B4-BE49-F238E27FC236}">
                <a16:creationId xmlns:a16="http://schemas.microsoft.com/office/drawing/2014/main" id="{211E11E6-1E71-4171-983C-00C7CE23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13895" b="-1"/>
          <a:stretch/>
        </p:blipFill>
        <p:spPr>
          <a:xfrm>
            <a:off x="6551675" y="633180"/>
            <a:ext cx="2421428" cy="2187025"/>
          </a:xfrm>
          <a:prstGeom prst="rect">
            <a:avLst/>
          </a:prstGeom>
        </p:spPr>
      </p:pic>
      <p:pic>
        <p:nvPicPr>
          <p:cNvPr id="5" name="Zástupný obsah 4" descr="Obsah obrázku muž, mladý, jezdectví, paluba&#10;&#10;Popis byl vytvořen automaticky">
            <a:extLst>
              <a:ext uri="{FF2B5EF4-FFF2-40B4-BE49-F238E27FC236}">
                <a16:creationId xmlns:a16="http://schemas.microsoft.com/office/drawing/2014/main" id="{87A4D1DA-9E01-4739-9DCD-B5A8D9AD4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" b="2"/>
          <a:stretch/>
        </p:blipFill>
        <p:spPr>
          <a:xfrm rot="5400000">
            <a:off x="6156628" y="3400088"/>
            <a:ext cx="3215291" cy="2417657"/>
          </a:xfrm>
          <a:prstGeom prst="rect">
            <a:avLst/>
          </a:prstGeom>
        </p:spPr>
      </p:pic>
      <p:pic>
        <p:nvPicPr>
          <p:cNvPr id="12" name="Obrázek 11" descr="Obsah obrázku držení, stojící, žena, muž&#10;&#10;Popis byl vytvořen automaticky">
            <a:extLst>
              <a:ext uri="{FF2B5EF4-FFF2-40B4-BE49-F238E27FC236}">
                <a16:creationId xmlns:a16="http://schemas.microsoft.com/office/drawing/2014/main" id="{44A10F02-4656-425D-8030-E59B0803C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" r="2" b="2"/>
          <a:stretch/>
        </p:blipFill>
        <p:spPr>
          <a:xfrm>
            <a:off x="9134264" y="622809"/>
            <a:ext cx="2417656" cy="3212456"/>
          </a:xfrm>
          <a:prstGeom prst="rect">
            <a:avLst/>
          </a:prstGeom>
        </p:spPr>
      </p:pic>
      <p:pic>
        <p:nvPicPr>
          <p:cNvPr id="9" name="Obrázek 8" descr="Obsah obrázku interiér, stůl, vsedě, počítač&#10;&#10;Popis byl vytvořen automaticky">
            <a:extLst>
              <a:ext uri="{FF2B5EF4-FFF2-40B4-BE49-F238E27FC236}">
                <a16:creationId xmlns:a16="http://schemas.microsoft.com/office/drawing/2014/main" id="{0391858D-D903-40A6-867A-243D4CF1A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2" b="-5"/>
          <a:stretch/>
        </p:blipFill>
        <p:spPr>
          <a:xfrm rot="5400000">
            <a:off x="9241814" y="3898034"/>
            <a:ext cx="2198783" cy="24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5799E1-361A-46F9-8EC4-B436956A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2.mobilita: Language Development and Methodology for Teachers of English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2C14B21-DBB7-4ED9-8CDF-CE88F2EA0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575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79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316525-D21A-4EAB-ADAF-A8496B8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95" y="1127160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 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8" name="Obrázek 7" descr="Obsah obrázku budova, exteriér, osoba, černá&#10;&#10;Popis byl vytvořen automaticky">
            <a:extLst>
              <a:ext uri="{FF2B5EF4-FFF2-40B4-BE49-F238E27FC236}">
                <a16:creationId xmlns:a16="http://schemas.microsoft.com/office/drawing/2014/main" id="{657AD55D-9E1D-4C1B-8F2B-CFCEC53A8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300" y="826970"/>
            <a:ext cx="2789902" cy="20924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 descr="Obsah obrázku interiér, osoba, skupina, strop&#10;&#10;Popis byl vytvořen automaticky">
            <a:extLst>
              <a:ext uri="{FF2B5EF4-FFF2-40B4-BE49-F238E27FC236}">
                <a16:creationId xmlns:a16="http://schemas.microsoft.com/office/drawing/2014/main" id="{06FB37B7-FF11-42C4-84D6-AB2735DD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610803"/>
            <a:ext cx="3662730" cy="274704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DD43CE-7759-4C2B-9DC7-EAC5E513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447" y="3038841"/>
            <a:ext cx="5747187" cy="2987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4000" dirty="0" err="1">
                <a:solidFill>
                  <a:srgbClr val="FFFFFF"/>
                </a:solidFill>
              </a:rPr>
              <a:t>Scarborough</a:t>
            </a:r>
            <a:r>
              <a:rPr lang="cs-CZ" sz="4000" dirty="0">
                <a:solidFill>
                  <a:srgbClr val="FFFFFF"/>
                </a:solidFill>
              </a:rPr>
              <a:t>, UK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C7737-8868-43C8-8C7C-33F4F8AD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cs-CZ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Závěr projektu:</a:t>
            </a:r>
            <a:br>
              <a:rPr lang="cs-CZ">
                <a:solidFill>
                  <a:srgbClr val="FFFFFF"/>
                </a:solidFill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graphicFrame>
        <p:nvGraphicFramePr>
          <p:cNvPr id="34" name="Zástupný obsah 2">
            <a:extLst>
              <a:ext uri="{FF2B5EF4-FFF2-40B4-BE49-F238E27FC236}">
                <a16:creationId xmlns:a16="http://schemas.microsoft.com/office/drawing/2014/main" id="{EA08FB11-DC83-472E-8987-1F959B58D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2212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60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374</Words>
  <Application>Microsoft Office PowerPoint</Application>
  <PresentationFormat>Širokoúhlá obrazovka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              </vt:lpstr>
      <vt:lpstr>Název projektu :  S tvořivou angličtinou na cestě do Evropy With Creative English on the way to Europe</vt:lpstr>
      <vt:lpstr>Příprava projektu:</vt:lpstr>
      <vt:lpstr>Průběh projektu:</vt:lpstr>
      <vt:lpstr>1.mobilita:Teaching English to Very Young Learners  </vt:lpstr>
      <vt:lpstr> </vt:lpstr>
      <vt:lpstr>2.mobilita: Language Development and Methodology for Teachers of English</vt:lpstr>
      <vt:lpstr> </vt:lpstr>
      <vt:lpstr> Závěr projektu: </vt:lpstr>
      <vt:lpstr>     Děkuji za pozornost.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Výzva: 2017 KA1 - Vzdělávací mobilita jednotlivců KA101 - Mobilita pracovníků škol</dc:title>
  <dc:creator>Karel - PC</dc:creator>
  <cp:lastModifiedBy>Karel - PC</cp:lastModifiedBy>
  <cp:revision>10</cp:revision>
  <dcterms:created xsi:type="dcterms:W3CDTF">2019-10-07T18:16:49Z</dcterms:created>
  <dcterms:modified xsi:type="dcterms:W3CDTF">2019-10-07T19:37:44Z</dcterms:modified>
</cp:coreProperties>
</file>